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4"/>
  </p:sldMasterIdLst>
  <p:notesMasterIdLst>
    <p:notesMasterId r:id="rId27"/>
  </p:notesMasterIdLst>
  <p:sldIdLst>
    <p:sldId id="271" r:id="rId5"/>
    <p:sldId id="270" r:id="rId6"/>
    <p:sldId id="2101276645" r:id="rId7"/>
    <p:sldId id="274" r:id="rId8"/>
    <p:sldId id="258" r:id="rId9"/>
    <p:sldId id="2101276652" r:id="rId10"/>
    <p:sldId id="2101276651" r:id="rId11"/>
    <p:sldId id="2101276640" r:id="rId12"/>
    <p:sldId id="264" r:id="rId13"/>
    <p:sldId id="2101276593" r:id="rId14"/>
    <p:sldId id="2101276646" r:id="rId15"/>
    <p:sldId id="265" r:id="rId16"/>
    <p:sldId id="263" r:id="rId17"/>
    <p:sldId id="2101276647" r:id="rId18"/>
    <p:sldId id="2101276648" r:id="rId19"/>
    <p:sldId id="2101276650" r:id="rId20"/>
    <p:sldId id="2101276644" r:id="rId21"/>
    <p:sldId id="2101276642" r:id="rId22"/>
    <p:sldId id="2101276643" r:id="rId23"/>
    <p:sldId id="2101276649" r:id="rId24"/>
    <p:sldId id="260"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6F2B0-1ADE-459D-8D52-E65DAC5094C2}" v="56" dt="2024-01-18T13:51:32.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9" autoAdjust="0"/>
    <p:restoredTop sz="94660"/>
  </p:normalViewPr>
  <p:slideViewPr>
    <p:cSldViewPr snapToGrid="0">
      <p:cViewPr varScale="1">
        <p:scale>
          <a:sx n="63" d="100"/>
          <a:sy n="63" d="100"/>
        </p:scale>
        <p:origin x="6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Jeremy" userId="1764dfb4-ad7e-4f2f-b933-e8af8ff9cd42" providerId="ADAL" clId="{DBE6F2B0-1ADE-459D-8D52-E65DAC5094C2}"/>
    <pc:docChg chg="undo custSel addSld delSld modSld sldOrd">
      <pc:chgData name="Williams, Jeremy" userId="1764dfb4-ad7e-4f2f-b933-e8af8ff9cd42" providerId="ADAL" clId="{DBE6F2B0-1ADE-459D-8D52-E65DAC5094C2}" dt="2024-01-18T13:51:44.346" v="4739" actId="1076"/>
      <pc:docMkLst>
        <pc:docMk/>
      </pc:docMkLst>
      <pc:sldChg chg="modSp mod ord">
        <pc:chgData name="Williams, Jeremy" userId="1764dfb4-ad7e-4f2f-b933-e8af8ff9cd42" providerId="ADAL" clId="{DBE6F2B0-1ADE-459D-8D52-E65DAC5094C2}" dt="2024-01-17T17:21:59.594" v="1317"/>
        <pc:sldMkLst>
          <pc:docMk/>
          <pc:sldMk cId="218306691" sldId="256"/>
        </pc:sldMkLst>
        <pc:spChg chg="mod">
          <ac:chgData name="Williams, Jeremy" userId="1764dfb4-ad7e-4f2f-b933-e8af8ff9cd42" providerId="ADAL" clId="{DBE6F2B0-1ADE-459D-8D52-E65DAC5094C2}" dt="2024-01-17T17:21:59.594" v="1317"/>
          <ac:spMkLst>
            <pc:docMk/>
            <pc:sldMk cId="218306691" sldId="256"/>
            <ac:spMk id="4" creationId="{06799592-5D09-0DEC-82E7-B2BCB3FE880C}"/>
          </ac:spMkLst>
        </pc:spChg>
        <pc:spChg chg="mod">
          <ac:chgData name="Williams, Jeremy" userId="1764dfb4-ad7e-4f2f-b933-e8af8ff9cd42" providerId="ADAL" clId="{DBE6F2B0-1ADE-459D-8D52-E65DAC5094C2}" dt="2024-01-17T17:21:59.594" v="1317"/>
          <ac:spMkLst>
            <pc:docMk/>
            <pc:sldMk cId="218306691" sldId="256"/>
            <ac:spMk id="5" creationId="{280B120D-DDB7-15E8-79F4-0E8339D82394}"/>
          </ac:spMkLst>
        </pc:spChg>
        <pc:spChg chg="mod">
          <ac:chgData name="Williams, Jeremy" userId="1764dfb4-ad7e-4f2f-b933-e8af8ff9cd42" providerId="ADAL" clId="{DBE6F2B0-1ADE-459D-8D52-E65DAC5094C2}" dt="2024-01-17T17:21:59.594" v="1317"/>
          <ac:spMkLst>
            <pc:docMk/>
            <pc:sldMk cId="218306691" sldId="256"/>
            <ac:spMk id="6" creationId="{2022129A-FAEC-7C75-73E4-2743440CE03E}"/>
          </ac:spMkLst>
        </pc:spChg>
      </pc:sldChg>
      <pc:sldChg chg="modSp mod">
        <pc:chgData name="Williams, Jeremy" userId="1764dfb4-ad7e-4f2f-b933-e8af8ff9cd42" providerId="ADAL" clId="{DBE6F2B0-1ADE-459D-8D52-E65DAC5094C2}" dt="2024-01-16T17:03:42.366" v="135" actId="1076"/>
        <pc:sldMkLst>
          <pc:docMk/>
          <pc:sldMk cId="1116227811" sldId="257"/>
        </pc:sldMkLst>
        <pc:spChg chg="mod">
          <ac:chgData name="Williams, Jeremy" userId="1764dfb4-ad7e-4f2f-b933-e8af8ff9cd42" providerId="ADAL" clId="{DBE6F2B0-1ADE-459D-8D52-E65DAC5094C2}" dt="2024-01-16T17:03:42.366" v="135" actId="1076"/>
          <ac:spMkLst>
            <pc:docMk/>
            <pc:sldMk cId="1116227811" sldId="257"/>
            <ac:spMk id="2" creationId="{6027CF7C-435B-3918-8F37-327F296DBB7B}"/>
          </ac:spMkLst>
        </pc:spChg>
        <pc:spChg chg="mod">
          <ac:chgData name="Williams, Jeremy" userId="1764dfb4-ad7e-4f2f-b933-e8af8ff9cd42" providerId="ADAL" clId="{DBE6F2B0-1ADE-459D-8D52-E65DAC5094C2}" dt="2024-01-16T17:00:25.823" v="27" actId="14100"/>
          <ac:spMkLst>
            <pc:docMk/>
            <pc:sldMk cId="1116227811" sldId="257"/>
            <ac:spMk id="4" creationId="{05223224-BBB9-E07A-73D2-505E6ABFE612}"/>
          </ac:spMkLst>
        </pc:spChg>
      </pc:sldChg>
      <pc:sldChg chg="addSp delSp modSp mod ord">
        <pc:chgData name="Williams, Jeremy" userId="1764dfb4-ad7e-4f2f-b933-e8af8ff9cd42" providerId="ADAL" clId="{DBE6F2B0-1ADE-459D-8D52-E65DAC5094C2}" dt="2024-01-18T13:49:03.844" v="4732" actId="20577"/>
        <pc:sldMkLst>
          <pc:docMk/>
          <pc:sldMk cId="3714224451" sldId="260"/>
        </pc:sldMkLst>
        <pc:spChg chg="mod">
          <ac:chgData name="Williams, Jeremy" userId="1764dfb4-ad7e-4f2f-b933-e8af8ff9cd42" providerId="ADAL" clId="{DBE6F2B0-1ADE-459D-8D52-E65DAC5094C2}" dt="2024-01-18T13:49:03.844" v="4732" actId="20577"/>
          <ac:spMkLst>
            <pc:docMk/>
            <pc:sldMk cId="3714224451" sldId="260"/>
            <ac:spMk id="2" creationId="{6027CF7C-435B-3918-8F37-327F296DBB7B}"/>
          </ac:spMkLst>
        </pc:spChg>
        <pc:spChg chg="mod">
          <ac:chgData name="Williams, Jeremy" userId="1764dfb4-ad7e-4f2f-b933-e8af8ff9cd42" providerId="ADAL" clId="{DBE6F2B0-1ADE-459D-8D52-E65DAC5094C2}" dt="2024-01-18T13:48:33.135" v="4709" actId="1076"/>
          <ac:spMkLst>
            <pc:docMk/>
            <pc:sldMk cId="3714224451" sldId="260"/>
            <ac:spMk id="4" creationId="{05223224-BBB9-E07A-73D2-505E6ABFE612}"/>
          </ac:spMkLst>
        </pc:spChg>
        <pc:picChg chg="add del mod">
          <ac:chgData name="Williams, Jeremy" userId="1764dfb4-ad7e-4f2f-b933-e8af8ff9cd42" providerId="ADAL" clId="{DBE6F2B0-1ADE-459D-8D52-E65DAC5094C2}" dt="2024-01-18T12:39:10.654" v="3479" actId="478"/>
          <ac:picMkLst>
            <pc:docMk/>
            <pc:sldMk cId="3714224451" sldId="260"/>
            <ac:picMk id="1026" creationId="{AA7ED9FE-D96C-44A8-F7F2-21D4FC82AA5F}"/>
          </ac:picMkLst>
        </pc:picChg>
      </pc:sldChg>
      <pc:sldChg chg="modSp ord">
        <pc:chgData name="Williams, Jeremy" userId="1764dfb4-ad7e-4f2f-b933-e8af8ff9cd42" providerId="ADAL" clId="{DBE6F2B0-1ADE-459D-8D52-E65DAC5094C2}" dt="2024-01-17T18:03:08.618" v="1320"/>
        <pc:sldMkLst>
          <pc:docMk/>
          <pc:sldMk cId="2597946060" sldId="262"/>
        </pc:sldMkLst>
        <pc:spChg chg="mod">
          <ac:chgData name="Williams, Jeremy" userId="1764dfb4-ad7e-4f2f-b933-e8af8ff9cd42" providerId="ADAL" clId="{DBE6F2B0-1ADE-459D-8D52-E65DAC5094C2}" dt="2024-01-17T17:21:59.594" v="1317"/>
          <ac:spMkLst>
            <pc:docMk/>
            <pc:sldMk cId="2597946060" sldId="262"/>
            <ac:spMk id="2" creationId="{6027CF7C-435B-3918-8F37-327F296DBB7B}"/>
          </ac:spMkLst>
        </pc:spChg>
        <pc:spChg chg="mod">
          <ac:chgData name="Williams, Jeremy" userId="1764dfb4-ad7e-4f2f-b933-e8af8ff9cd42" providerId="ADAL" clId="{DBE6F2B0-1ADE-459D-8D52-E65DAC5094C2}" dt="2024-01-17T17:21:59.594" v="1317"/>
          <ac:spMkLst>
            <pc:docMk/>
            <pc:sldMk cId="2597946060" sldId="262"/>
            <ac:spMk id="3" creationId="{D4408A06-480C-A37C-BD7D-78D37B2D9505}"/>
          </ac:spMkLst>
        </pc:spChg>
      </pc:sldChg>
      <pc:sldChg chg="addSp delSp modSp mod ord setBg delDesignElem">
        <pc:chgData name="Williams, Jeremy" userId="1764dfb4-ad7e-4f2f-b933-e8af8ff9cd42" providerId="ADAL" clId="{DBE6F2B0-1ADE-459D-8D52-E65DAC5094C2}" dt="2024-01-18T13:40:46.294" v="4664" actId="20577"/>
        <pc:sldMkLst>
          <pc:docMk/>
          <pc:sldMk cId="3189608660" sldId="270"/>
        </pc:sldMkLst>
        <pc:spChg chg="mod">
          <ac:chgData name="Williams, Jeremy" userId="1764dfb4-ad7e-4f2f-b933-e8af8ff9cd42" providerId="ADAL" clId="{DBE6F2B0-1ADE-459D-8D52-E65DAC5094C2}" dt="2024-01-18T13:40:08.268" v="4621" actId="26606"/>
          <ac:spMkLst>
            <pc:docMk/>
            <pc:sldMk cId="3189608660" sldId="270"/>
            <ac:spMk id="2" creationId="{6027CF7C-435B-3918-8F37-327F296DBB7B}"/>
          </ac:spMkLst>
        </pc:spChg>
        <pc:spChg chg="mod ord">
          <ac:chgData name="Williams, Jeremy" userId="1764dfb4-ad7e-4f2f-b933-e8af8ff9cd42" providerId="ADAL" clId="{DBE6F2B0-1ADE-459D-8D52-E65DAC5094C2}" dt="2024-01-18T13:40:46.294" v="4664" actId="20577"/>
          <ac:spMkLst>
            <pc:docMk/>
            <pc:sldMk cId="3189608660" sldId="270"/>
            <ac:spMk id="4" creationId="{05223224-BBB9-E07A-73D2-505E6ABFE612}"/>
          </ac:spMkLst>
        </pc:spChg>
        <pc:spChg chg="add">
          <ac:chgData name="Williams, Jeremy" userId="1764dfb4-ad7e-4f2f-b933-e8af8ff9cd42" providerId="ADAL" clId="{DBE6F2B0-1ADE-459D-8D52-E65DAC5094C2}" dt="2024-01-18T13:40:08.268" v="4621" actId="26606"/>
          <ac:spMkLst>
            <pc:docMk/>
            <pc:sldMk cId="3189608660" sldId="270"/>
            <ac:spMk id="6" creationId="{2C61293E-6EBE-43EF-A52C-9BEBFD7679D4}"/>
          </ac:spMkLst>
        </pc:spChg>
        <pc:spChg chg="add">
          <ac:chgData name="Williams, Jeremy" userId="1764dfb4-ad7e-4f2f-b933-e8af8ff9cd42" providerId="ADAL" clId="{DBE6F2B0-1ADE-459D-8D52-E65DAC5094C2}" dt="2024-01-18T13:40:08.268" v="4621" actId="26606"/>
          <ac:spMkLst>
            <pc:docMk/>
            <pc:sldMk cId="3189608660" sldId="270"/>
            <ac:spMk id="7" creationId="{21540236-BFD5-4A9D-8840-4703E7F76825}"/>
          </ac:spMkLst>
        </pc:spChg>
        <pc:spChg chg="add del">
          <ac:chgData name="Williams, Jeremy" userId="1764dfb4-ad7e-4f2f-b933-e8af8ff9cd42" providerId="ADAL" clId="{DBE6F2B0-1ADE-459D-8D52-E65DAC5094C2}" dt="2024-01-17T17:21:56.630" v="1316"/>
          <ac:spMkLst>
            <pc:docMk/>
            <pc:sldMk cId="3189608660" sldId="270"/>
            <ac:spMk id="9" creationId="{2C61293E-6EBE-43EF-A52C-9BEBFD7679D4}"/>
          </ac:spMkLst>
        </pc:spChg>
        <pc:spChg chg="add del">
          <ac:chgData name="Williams, Jeremy" userId="1764dfb4-ad7e-4f2f-b933-e8af8ff9cd42" providerId="ADAL" clId="{DBE6F2B0-1ADE-459D-8D52-E65DAC5094C2}" dt="2024-01-17T17:21:56.630" v="1316"/>
          <ac:spMkLst>
            <pc:docMk/>
            <pc:sldMk cId="3189608660" sldId="270"/>
            <ac:spMk id="11" creationId="{21540236-BFD5-4A9D-8840-4703E7F76825}"/>
          </ac:spMkLst>
        </pc:spChg>
        <pc:picChg chg="mod">
          <ac:chgData name="Williams, Jeremy" userId="1764dfb4-ad7e-4f2f-b933-e8af8ff9cd42" providerId="ADAL" clId="{DBE6F2B0-1ADE-459D-8D52-E65DAC5094C2}" dt="2024-01-16T17:04:53.548" v="153" actId="26606"/>
          <ac:picMkLst>
            <pc:docMk/>
            <pc:sldMk cId="3189608660" sldId="270"/>
            <ac:picMk id="3" creationId="{4B227E9C-DBEB-8235-125F-A7166BF23732}"/>
          </ac:picMkLst>
        </pc:picChg>
      </pc:sldChg>
      <pc:sldChg chg="modSp mod ord">
        <pc:chgData name="Williams, Jeremy" userId="1764dfb4-ad7e-4f2f-b933-e8af8ff9cd42" providerId="ADAL" clId="{DBE6F2B0-1ADE-459D-8D52-E65DAC5094C2}" dt="2024-01-18T13:24:40.596" v="4291"/>
        <pc:sldMkLst>
          <pc:docMk/>
          <pc:sldMk cId="1999498780" sldId="271"/>
        </pc:sldMkLst>
        <pc:spChg chg="mod">
          <ac:chgData name="Williams, Jeremy" userId="1764dfb4-ad7e-4f2f-b933-e8af8ff9cd42" providerId="ADAL" clId="{DBE6F2B0-1ADE-459D-8D52-E65DAC5094C2}" dt="2024-01-18T13:24:40.596" v="4291"/>
          <ac:spMkLst>
            <pc:docMk/>
            <pc:sldMk cId="1999498780" sldId="271"/>
            <ac:spMk id="4" creationId="{06799592-5D09-0DEC-82E7-B2BCB3FE880C}"/>
          </ac:spMkLst>
        </pc:spChg>
        <pc:spChg chg="mod">
          <ac:chgData name="Williams, Jeremy" userId="1764dfb4-ad7e-4f2f-b933-e8af8ff9cd42" providerId="ADAL" clId="{DBE6F2B0-1ADE-459D-8D52-E65DAC5094C2}" dt="2024-01-18T13:24:40.596" v="4291"/>
          <ac:spMkLst>
            <pc:docMk/>
            <pc:sldMk cId="1999498780" sldId="271"/>
            <ac:spMk id="5" creationId="{280B120D-DDB7-15E8-79F4-0E8339D82394}"/>
          </ac:spMkLst>
        </pc:spChg>
        <pc:spChg chg="mod">
          <ac:chgData name="Williams, Jeremy" userId="1764dfb4-ad7e-4f2f-b933-e8af8ff9cd42" providerId="ADAL" clId="{DBE6F2B0-1ADE-459D-8D52-E65DAC5094C2}" dt="2024-01-16T17:30:07.438" v="909" actId="1076"/>
          <ac:spMkLst>
            <pc:docMk/>
            <pc:sldMk cId="1999498780" sldId="271"/>
            <ac:spMk id="6" creationId="{2022129A-FAEC-7C75-73E4-2743440CE03E}"/>
          </ac:spMkLst>
        </pc:spChg>
      </pc:sldChg>
      <pc:sldChg chg="modSp mod">
        <pc:chgData name="Williams, Jeremy" userId="1764dfb4-ad7e-4f2f-b933-e8af8ff9cd42" providerId="ADAL" clId="{DBE6F2B0-1ADE-459D-8D52-E65DAC5094C2}" dt="2024-01-16T17:35:11.962" v="1309" actId="1076"/>
        <pc:sldMkLst>
          <pc:docMk/>
          <pc:sldMk cId="2213711076" sldId="273"/>
        </pc:sldMkLst>
        <pc:spChg chg="mod">
          <ac:chgData name="Williams, Jeremy" userId="1764dfb4-ad7e-4f2f-b933-e8af8ff9cd42" providerId="ADAL" clId="{DBE6F2B0-1ADE-459D-8D52-E65DAC5094C2}" dt="2024-01-16T17:35:11.962" v="1309" actId="1076"/>
          <ac:spMkLst>
            <pc:docMk/>
            <pc:sldMk cId="2213711076" sldId="273"/>
            <ac:spMk id="2" creationId="{6027CF7C-435B-3918-8F37-327F296DBB7B}"/>
          </ac:spMkLst>
        </pc:spChg>
        <pc:spChg chg="mod">
          <ac:chgData name="Williams, Jeremy" userId="1764dfb4-ad7e-4f2f-b933-e8af8ff9cd42" providerId="ADAL" clId="{DBE6F2B0-1ADE-459D-8D52-E65DAC5094C2}" dt="2024-01-16T17:35:07.026" v="1308" actId="1076"/>
          <ac:spMkLst>
            <pc:docMk/>
            <pc:sldMk cId="2213711076" sldId="273"/>
            <ac:spMk id="4" creationId="{05223224-BBB9-E07A-73D2-505E6ABFE612}"/>
          </ac:spMkLst>
        </pc:spChg>
      </pc:sldChg>
      <pc:sldChg chg="delSp modSp mod">
        <pc:chgData name="Williams, Jeremy" userId="1764dfb4-ad7e-4f2f-b933-e8af8ff9cd42" providerId="ADAL" clId="{DBE6F2B0-1ADE-459D-8D52-E65DAC5094C2}" dt="2024-01-18T12:55:55.327" v="3940" actId="478"/>
        <pc:sldMkLst>
          <pc:docMk/>
          <pc:sldMk cId="3053499550" sldId="2101276593"/>
        </pc:sldMkLst>
        <pc:spChg chg="mod">
          <ac:chgData name="Williams, Jeremy" userId="1764dfb4-ad7e-4f2f-b933-e8af8ff9cd42" providerId="ADAL" clId="{DBE6F2B0-1ADE-459D-8D52-E65DAC5094C2}" dt="2024-01-18T12:55:43.088" v="3938" actId="2711"/>
          <ac:spMkLst>
            <pc:docMk/>
            <pc:sldMk cId="3053499550" sldId="2101276593"/>
            <ac:spMk id="2" creationId="{94D24FAB-0C7F-4DB5-B9CA-E91DDED55809}"/>
          </ac:spMkLst>
        </pc:spChg>
        <pc:picChg chg="mod">
          <ac:chgData name="Williams, Jeremy" userId="1764dfb4-ad7e-4f2f-b933-e8af8ff9cd42" providerId="ADAL" clId="{DBE6F2B0-1ADE-459D-8D52-E65DAC5094C2}" dt="2024-01-18T12:55:52.880" v="3939" actId="1076"/>
          <ac:picMkLst>
            <pc:docMk/>
            <pc:sldMk cId="3053499550" sldId="2101276593"/>
            <ac:picMk id="4" creationId="{A6A1CCB6-F1D3-5E9D-1562-33174C53824F}"/>
          </ac:picMkLst>
        </pc:picChg>
        <pc:picChg chg="del">
          <ac:chgData name="Williams, Jeremy" userId="1764dfb4-ad7e-4f2f-b933-e8af8ff9cd42" providerId="ADAL" clId="{DBE6F2B0-1ADE-459D-8D52-E65DAC5094C2}" dt="2024-01-18T12:55:55.327" v="3940" actId="478"/>
          <ac:picMkLst>
            <pc:docMk/>
            <pc:sldMk cId="3053499550" sldId="2101276593"/>
            <ac:picMk id="6" creationId="{E347DB49-D4C6-4F49-800D-0F2A1E5FAE90}"/>
          </ac:picMkLst>
        </pc:picChg>
      </pc:sldChg>
      <pc:sldChg chg="modSp mod ord">
        <pc:chgData name="Williams, Jeremy" userId="1764dfb4-ad7e-4f2f-b933-e8af8ff9cd42" providerId="ADAL" clId="{DBE6F2B0-1ADE-459D-8D52-E65DAC5094C2}" dt="2024-01-18T12:38:14.641" v="3449" actId="1076"/>
        <pc:sldMkLst>
          <pc:docMk/>
          <pc:sldMk cId="3424424906" sldId="2101276640"/>
        </pc:sldMkLst>
        <pc:spChg chg="mod">
          <ac:chgData name="Williams, Jeremy" userId="1764dfb4-ad7e-4f2f-b933-e8af8ff9cd42" providerId="ADAL" clId="{DBE6F2B0-1ADE-459D-8D52-E65DAC5094C2}" dt="2024-01-18T12:38:14.641" v="3449" actId="1076"/>
          <ac:spMkLst>
            <pc:docMk/>
            <pc:sldMk cId="3424424906" sldId="2101276640"/>
            <ac:spMk id="2" creationId="{94D24FAB-0C7F-4DB5-B9CA-E91DDED55809}"/>
          </ac:spMkLst>
        </pc:spChg>
      </pc:sldChg>
      <pc:sldChg chg="addSp delSp modSp del mod ord">
        <pc:chgData name="Williams, Jeremy" userId="1764dfb4-ad7e-4f2f-b933-e8af8ff9cd42" providerId="ADAL" clId="{DBE6F2B0-1ADE-459D-8D52-E65DAC5094C2}" dt="2024-01-18T13:44:45.475" v="4677" actId="2696"/>
        <pc:sldMkLst>
          <pc:docMk/>
          <pc:sldMk cId="530494942" sldId="2101276641"/>
        </pc:sldMkLst>
        <pc:spChg chg="del mod">
          <ac:chgData name="Williams, Jeremy" userId="1764dfb4-ad7e-4f2f-b933-e8af8ff9cd42" providerId="ADAL" clId="{DBE6F2B0-1ADE-459D-8D52-E65DAC5094C2}" dt="2024-01-18T13:15:07.685" v="4039" actId="478"/>
          <ac:spMkLst>
            <pc:docMk/>
            <pc:sldMk cId="530494942" sldId="2101276641"/>
            <ac:spMk id="2" creationId="{6027CF7C-435B-3918-8F37-327F296DBB7B}"/>
          </ac:spMkLst>
        </pc:spChg>
        <pc:spChg chg="del mod">
          <ac:chgData name="Williams, Jeremy" userId="1764dfb4-ad7e-4f2f-b933-e8af8ff9cd42" providerId="ADAL" clId="{DBE6F2B0-1ADE-459D-8D52-E65DAC5094C2}" dt="2024-01-18T13:44:16.236" v="4669" actId="478"/>
          <ac:spMkLst>
            <pc:docMk/>
            <pc:sldMk cId="530494942" sldId="2101276641"/>
            <ac:spMk id="3" creationId="{D4408A06-480C-A37C-BD7D-78D37B2D9505}"/>
          </ac:spMkLst>
        </pc:spChg>
        <pc:spChg chg="del mod">
          <ac:chgData name="Williams, Jeremy" userId="1764dfb4-ad7e-4f2f-b933-e8af8ff9cd42" providerId="ADAL" clId="{DBE6F2B0-1ADE-459D-8D52-E65DAC5094C2}" dt="2024-01-18T13:44:20.235" v="4670" actId="478"/>
          <ac:spMkLst>
            <pc:docMk/>
            <pc:sldMk cId="530494942" sldId="2101276641"/>
            <ac:spMk id="4" creationId="{05223224-BBB9-E07A-73D2-505E6ABFE612}"/>
          </ac:spMkLst>
        </pc:spChg>
        <pc:spChg chg="add del mod">
          <ac:chgData name="Williams, Jeremy" userId="1764dfb4-ad7e-4f2f-b933-e8af8ff9cd42" providerId="ADAL" clId="{DBE6F2B0-1ADE-459D-8D52-E65DAC5094C2}" dt="2024-01-18T13:44:27.635" v="4673" actId="478"/>
          <ac:spMkLst>
            <pc:docMk/>
            <pc:sldMk cId="530494942" sldId="2101276641"/>
            <ac:spMk id="7" creationId="{070DDBE6-AC6C-E873-05A8-7D0BE3F343DD}"/>
          </ac:spMkLst>
        </pc:spChg>
        <pc:spChg chg="add del mod">
          <ac:chgData name="Williams, Jeremy" userId="1764dfb4-ad7e-4f2f-b933-e8af8ff9cd42" providerId="ADAL" clId="{DBE6F2B0-1ADE-459D-8D52-E65DAC5094C2}" dt="2024-01-18T13:44:32.556" v="4674" actId="478"/>
          <ac:spMkLst>
            <pc:docMk/>
            <pc:sldMk cId="530494942" sldId="2101276641"/>
            <ac:spMk id="10" creationId="{285A7EC3-5B34-B08F-6EC6-79C523765A53}"/>
          </ac:spMkLst>
        </pc:spChg>
        <pc:picChg chg="del">
          <ac:chgData name="Williams, Jeremy" userId="1764dfb4-ad7e-4f2f-b933-e8af8ff9cd42" providerId="ADAL" clId="{DBE6F2B0-1ADE-459D-8D52-E65DAC5094C2}" dt="2024-01-18T13:44:24.424" v="4672" actId="478"/>
          <ac:picMkLst>
            <pc:docMk/>
            <pc:sldMk cId="530494942" sldId="2101276641"/>
            <ac:picMk id="6" creationId="{3480A6BA-032E-9716-3FA8-EFBA09DA9100}"/>
          </ac:picMkLst>
        </pc:picChg>
        <pc:picChg chg="del">
          <ac:chgData name="Williams, Jeremy" userId="1764dfb4-ad7e-4f2f-b933-e8af8ff9cd42" providerId="ADAL" clId="{DBE6F2B0-1ADE-459D-8D52-E65DAC5094C2}" dt="2024-01-18T13:44:22.916" v="4671" actId="478"/>
          <ac:picMkLst>
            <pc:docMk/>
            <pc:sldMk cId="530494942" sldId="2101276641"/>
            <ac:picMk id="8" creationId="{232B659D-4552-F11D-5CF9-62890D35E698}"/>
          </ac:picMkLst>
        </pc:picChg>
        <pc:picChg chg="add mod">
          <ac:chgData name="Williams, Jeremy" userId="1764dfb4-ad7e-4f2f-b933-e8af8ff9cd42" providerId="ADAL" clId="{DBE6F2B0-1ADE-459D-8D52-E65DAC5094C2}" dt="2024-01-18T13:44:41.341" v="4676" actId="1076"/>
          <ac:picMkLst>
            <pc:docMk/>
            <pc:sldMk cId="530494942" sldId="2101276641"/>
            <ac:picMk id="12" creationId="{1D7242BF-ECDB-802A-0EDB-3B3FF79192E7}"/>
          </ac:picMkLst>
        </pc:picChg>
      </pc:sldChg>
      <pc:sldChg chg="addSp delSp modSp mod ord delDesignElem">
        <pc:chgData name="Williams, Jeremy" userId="1764dfb4-ad7e-4f2f-b933-e8af8ff9cd42" providerId="ADAL" clId="{DBE6F2B0-1ADE-459D-8D52-E65DAC5094C2}" dt="2024-01-18T13:24:40.596" v="4291"/>
        <pc:sldMkLst>
          <pc:docMk/>
          <pc:sldMk cId="1735167499" sldId="2101276642"/>
        </pc:sldMkLst>
        <pc:spChg chg="mod">
          <ac:chgData name="Williams, Jeremy" userId="1764dfb4-ad7e-4f2f-b933-e8af8ff9cd42" providerId="ADAL" clId="{DBE6F2B0-1ADE-459D-8D52-E65DAC5094C2}" dt="2024-01-18T11:22:24.695" v="2977" actId="1076"/>
          <ac:spMkLst>
            <pc:docMk/>
            <pc:sldMk cId="1735167499" sldId="2101276642"/>
            <ac:spMk id="2" creationId="{6027CF7C-435B-3918-8F37-327F296DBB7B}"/>
          </ac:spMkLst>
        </pc:spChg>
        <pc:spChg chg="mod">
          <ac:chgData name="Williams, Jeremy" userId="1764dfb4-ad7e-4f2f-b933-e8af8ff9cd42" providerId="ADAL" clId="{DBE6F2B0-1ADE-459D-8D52-E65DAC5094C2}" dt="2024-01-18T11:19:57.546" v="2949" actId="20577"/>
          <ac:spMkLst>
            <pc:docMk/>
            <pc:sldMk cId="1735167499" sldId="2101276642"/>
            <ac:spMk id="4" creationId="{05223224-BBB9-E07A-73D2-505E6ABFE612}"/>
          </ac:spMkLst>
        </pc:spChg>
        <pc:spChg chg="add del">
          <ac:chgData name="Williams, Jeremy" userId="1764dfb4-ad7e-4f2f-b933-e8af8ff9cd42" providerId="ADAL" clId="{DBE6F2B0-1ADE-459D-8D52-E65DAC5094C2}" dt="2024-01-18T11:17:47.406" v="2918" actId="26606"/>
          <ac:spMkLst>
            <pc:docMk/>
            <pc:sldMk cId="1735167499" sldId="2101276642"/>
            <ac:spMk id="13" creationId="{352BEC0E-22F8-46D0-9632-375DB541B06C}"/>
          </ac:spMkLst>
        </pc:spChg>
        <pc:spChg chg="add del">
          <ac:chgData name="Williams, Jeremy" userId="1764dfb4-ad7e-4f2f-b933-e8af8ff9cd42" providerId="ADAL" clId="{DBE6F2B0-1ADE-459D-8D52-E65DAC5094C2}" dt="2024-01-18T11:17:47.406" v="2918" actId="26606"/>
          <ac:spMkLst>
            <pc:docMk/>
            <pc:sldMk cId="1735167499" sldId="2101276642"/>
            <ac:spMk id="15" creationId="{3FCFB1DE-0B7E-48CC-BA90-B2AB0889F9D6}"/>
          </ac:spMkLst>
        </pc:spChg>
        <pc:spChg chg="add del">
          <ac:chgData name="Williams, Jeremy" userId="1764dfb4-ad7e-4f2f-b933-e8af8ff9cd42" providerId="ADAL" clId="{DBE6F2B0-1ADE-459D-8D52-E65DAC5094C2}" dt="2024-01-18T13:24:40.596" v="4291"/>
          <ac:spMkLst>
            <pc:docMk/>
            <pc:sldMk cId="1735167499" sldId="2101276642"/>
            <ac:spMk id="20" creationId="{04812C46-200A-4DEB-A05E-3ED6C68C2387}"/>
          </ac:spMkLst>
        </pc:spChg>
        <pc:spChg chg="add del">
          <ac:chgData name="Williams, Jeremy" userId="1764dfb4-ad7e-4f2f-b933-e8af8ff9cd42" providerId="ADAL" clId="{DBE6F2B0-1ADE-459D-8D52-E65DAC5094C2}" dt="2024-01-18T13:24:40.596" v="4291"/>
          <ac:spMkLst>
            <pc:docMk/>
            <pc:sldMk cId="1735167499" sldId="2101276642"/>
            <ac:spMk id="22" creationId="{D1EA859B-E555-4109-94F3-6700E046E008}"/>
          </ac:spMkLst>
        </pc:spChg>
        <pc:picChg chg="del">
          <ac:chgData name="Williams, Jeremy" userId="1764dfb4-ad7e-4f2f-b933-e8af8ff9cd42" providerId="ADAL" clId="{DBE6F2B0-1ADE-459D-8D52-E65DAC5094C2}" dt="2024-01-18T11:13:44.934" v="2116" actId="478"/>
          <ac:picMkLst>
            <pc:docMk/>
            <pc:sldMk cId="1735167499" sldId="2101276642"/>
            <ac:picMk id="5" creationId="{005B13EA-3809-8962-78AA-06E0AB5524B7}"/>
          </ac:picMkLst>
        </pc:picChg>
        <pc:picChg chg="mod ord">
          <ac:chgData name="Williams, Jeremy" userId="1764dfb4-ad7e-4f2f-b933-e8af8ff9cd42" providerId="ADAL" clId="{DBE6F2B0-1ADE-459D-8D52-E65DAC5094C2}" dt="2024-01-18T11:17:47.406" v="2918" actId="26606"/>
          <ac:picMkLst>
            <pc:docMk/>
            <pc:sldMk cId="1735167499" sldId="2101276642"/>
            <ac:picMk id="8" creationId="{F031EBC5-AB99-65EA-C0AF-92F1093A221C}"/>
          </ac:picMkLst>
        </pc:picChg>
      </pc:sldChg>
      <pc:sldChg chg="addSp delSp modSp add mod delDesignElem">
        <pc:chgData name="Williams, Jeremy" userId="1764dfb4-ad7e-4f2f-b933-e8af8ff9cd42" providerId="ADAL" clId="{DBE6F2B0-1ADE-459D-8D52-E65DAC5094C2}" dt="2024-01-18T13:24:40.596" v="4291"/>
        <pc:sldMkLst>
          <pc:docMk/>
          <pc:sldMk cId="141853840" sldId="2101276643"/>
        </pc:sldMkLst>
        <pc:spChg chg="mod">
          <ac:chgData name="Williams, Jeremy" userId="1764dfb4-ad7e-4f2f-b933-e8af8ff9cd42" providerId="ADAL" clId="{DBE6F2B0-1ADE-459D-8D52-E65DAC5094C2}" dt="2024-01-18T12:18:35.947" v="2980" actId="20577"/>
          <ac:spMkLst>
            <pc:docMk/>
            <pc:sldMk cId="141853840" sldId="2101276643"/>
            <ac:spMk id="2" creationId="{6027CF7C-435B-3918-8F37-327F296DBB7B}"/>
          </ac:spMkLst>
        </pc:spChg>
        <pc:spChg chg="mod ord">
          <ac:chgData name="Williams, Jeremy" userId="1764dfb4-ad7e-4f2f-b933-e8af8ff9cd42" providerId="ADAL" clId="{DBE6F2B0-1ADE-459D-8D52-E65DAC5094C2}" dt="2024-01-18T11:18:16.510" v="2924" actId="26606"/>
          <ac:spMkLst>
            <pc:docMk/>
            <pc:sldMk cId="141853840" sldId="2101276643"/>
            <ac:spMk id="4" creationId="{05223224-BBB9-E07A-73D2-505E6ABFE612}"/>
          </ac:spMkLst>
        </pc:spChg>
        <pc:spChg chg="add del">
          <ac:chgData name="Williams, Jeremy" userId="1764dfb4-ad7e-4f2f-b933-e8af8ff9cd42" providerId="ADAL" clId="{DBE6F2B0-1ADE-459D-8D52-E65DAC5094C2}" dt="2024-01-18T11:18:01.840" v="2919" actId="26606"/>
          <ac:spMkLst>
            <pc:docMk/>
            <pc:sldMk cId="141853840" sldId="2101276643"/>
            <ac:spMk id="13" creationId="{352BEC0E-22F8-46D0-9632-375DB541B06C}"/>
          </ac:spMkLst>
        </pc:spChg>
        <pc:spChg chg="add del">
          <ac:chgData name="Williams, Jeremy" userId="1764dfb4-ad7e-4f2f-b933-e8af8ff9cd42" providerId="ADAL" clId="{DBE6F2B0-1ADE-459D-8D52-E65DAC5094C2}" dt="2024-01-18T11:18:01.840" v="2919" actId="26606"/>
          <ac:spMkLst>
            <pc:docMk/>
            <pc:sldMk cId="141853840" sldId="2101276643"/>
            <ac:spMk id="15" creationId="{3FCFB1DE-0B7E-48CC-BA90-B2AB0889F9D6}"/>
          </ac:spMkLst>
        </pc:spChg>
        <pc:spChg chg="add del">
          <ac:chgData name="Williams, Jeremy" userId="1764dfb4-ad7e-4f2f-b933-e8af8ff9cd42" providerId="ADAL" clId="{DBE6F2B0-1ADE-459D-8D52-E65DAC5094C2}" dt="2024-01-18T11:18:16.510" v="2924" actId="26606"/>
          <ac:spMkLst>
            <pc:docMk/>
            <pc:sldMk cId="141853840" sldId="2101276643"/>
            <ac:spMk id="1031" creationId="{A2679492-7988-4050-9056-542444452411}"/>
          </ac:spMkLst>
        </pc:spChg>
        <pc:spChg chg="add del">
          <ac:chgData name="Williams, Jeremy" userId="1764dfb4-ad7e-4f2f-b933-e8af8ff9cd42" providerId="ADAL" clId="{DBE6F2B0-1ADE-459D-8D52-E65DAC5094C2}" dt="2024-01-18T11:18:16.510" v="2924" actId="26606"/>
          <ac:spMkLst>
            <pc:docMk/>
            <pc:sldMk cId="141853840" sldId="2101276643"/>
            <ac:spMk id="1033" creationId="{B091B163-7D61-4891-ABCF-5C13D9C418D0}"/>
          </ac:spMkLst>
        </pc:spChg>
        <pc:spChg chg="add del">
          <ac:chgData name="Williams, Jeremy" userId="1764dfb4-ad7e-4f2f-b933-e8af8ff9cd42" providerId="ADAL" clId="{DBE6F2B0-1ADE-459D-8D52-E65DAC5094C2}" dt="2024-01-18T11:18:15.623" v="2921" actId="26606"/>
          <ac:spMkLst>
            <pc:docMk/>
            <pc:sldMk cId="141853840" sldId="2101276643"/>
            <ac:spMk id="1040" creationId="{CEF6118E-44FB-4509-B4D9-129052E4C6EE}"/>
          </ac:spMkLst>
        </pc:spChg>
        <pc:spChg chg="add del">
          <ac:chgData name="Williams, Jeremy" userId="1764dfb4-ad7e-4f2f-b933-e8af8ff9cd42" providerId="ADAL" clId="{DBE6F2B0-1ADE-459D-8D52-E65DAC5094C2}" dt="2024-01-18T11:18:16.501" v="2923" actId="26606"/>
          <ac:spMkLst>
            <pc:docMk/>
            <pc:sldMk cId="141853840" sldId="2101276643"/>
            <ac:spMk id="1042" creationId="{99F1FFA9-D672-408C-9220-ADEEC6ABDD09}"/>
          </ac:spMkLst>
        </pc:spChg>
        <pc:spChg chg="add del">
          <ac:chgData name="Williams, Jeremy" userId="1764dfb4-ad7e-4f2f-b933-e8af8ff9cd42" providerId="ADAL" clId="{DBE6F2B0-1ADE-459D-8D52-E65DAC5094C2}" dt="2024-01-18T13:24:40.596" v="4291"/>
          <ac:spMkLst>
            <pc:docMk/>
            <pc:sldMk cId="141853840" sldId="2101276643"/>
            <ac:spMk id="1044" creationId="{B091B163-7D61-4891-ABCF-5C13D9C418D0}"/>
          </ac:spMkLst>
        </pc:spChg>
        <pc:spChg chg="add del">
          <ac:chgData name="Williams, Jeremy" userId="1764dfb4-ad7e-4f2f-b933-e8af8ff9cd42" providerId="ADAL" clId="{DBE6F2B0-1ADE-459D-8D52-E65DAC5094C2}" dt="2024-01-18T13:24:40.596" v="4291"/>
          <ac:spMkLst>
            <pc:docMk/>
            <pc:sldMk cId="141853840" sldId="2101276643"/>
            <ac:spMk id="1045" creationId="{A2679492-7988-4050-9056-542444452411}"/>
          </ac:spMkLst>
        </pc:spChg>
        <pc:spChg chg="add del">
          <ac:chgData name="Williams, Jeremy" userId="1764dfb4-ad7e-4f2f-b933-e8af8ff9cd42" providerId="ADAL" clId="{DBE6F2B0-1ADE-459D-8D52-E65DAC5094C2}" dt="2024-01-18T13:24:40.596" v="4291"/>
          <ac:spMkLst>
            <pc:docMk/>
            <pc:sldMk cId="141853840" sldId="2101276643"/>
            <ac:spMk id="1047" creationId="{B5ABDEAA-B248-4182-B67C-A925338E772D}"/>
          </ac:spMkLst>
        </pc:spChg>
        <pc:picChg chg="del">
          <ac:chgData name="Williams, Jeremy" userId="1764dfb4-ad7e-4f2f-b933-e8af8ff9cd42" providerId="ADAL" clId="{DBE6F2B0-1ADE-459D-8D52-E65DAC5094C2}" dt="2024-01-18T09:22:04.661" v="1783" actId="478"/>
          <ac:picMkLst>
            <pc:docMk/>
            <pc:sldMk cId="141853840" sldId="2101276643"/>
            <ac:picMk id="5" creationId="{005B13EA-3809-8962-78AA-06E0AB5524B7}"/>
          </ac:picMkLst>
        </pc:picChg>
        <pc:picChg chg="mod ord">
          <ac:chgData name="Williams, Jeremy" userId="1764dfb4-ad7e-4f2f-b933-e8af8ff9cd42" providerId="ADAL" clId="{DBE6F2B0-1ADE-459D-8D52-E65DAC5094C2}" dt="2024-01-18T11:18:16.510" v="2924" actId="26606"/>
          <ac:picMkLst>
            <pc:docMk/>
            <pc:sldMk cId="141853840" sldId="2101276643"/>
            <ac:picMk id="8" creationId="{F031EBC5-AB99-65EA-C0AF-92F1093A221C}"/>
          </ac:picMkLst>
        </pc:picChg>
        <pc:picChg chg="add mod ord">
          <ac:chgData name="Williams, Jeremy" userId="1764dfb4-ad7e-4f2f-b933-e8af8ff9cd42" providerId="ADAL" clId="{DBE6F2B0-1ADE-459D-8D52-E65DAC5094C2}" dt="2024-01-18T11:18:16.510" v="2924" actId="26606"/>
          <ac:picMkLst>
            <pc:docMk/>
            <pc:sldMk cId="141853840" sldId="2101276643"/>
            <ac:picMk id="1026" creationId="{4204D8E5-C31B-B379-CFF5-4388C0FAF894}"/>
          </ac:picMkLst>
        </pc:picChg>
        <pc:cxnChg chg="add del">
          <ac:chgData name="Williams, Jeremy" userId="1764dfb4-ad7e-4f2f-b933-e8af8ff9cd42" providerId="ADAL" clId="{DBE6F2B0-1ADE-459D-8D52-E65DAC5094C2}" dt="2024-01-18T11:18:16.510" v="2924" actId="26606"/>
          <ac:cxnSpMkLst>
            <pc:docMk/>
            <pc:sldMk cId="141853840" sldId="2101276643"/>
            <ac:cxnSpMk id="1035" creationId="{C49DA8F6-BCC1-4447-B54C-57856834B94B}"/>
          </ac:cxnSpMkLst>
        </pc:cxnChg>
        <pc:cxnChg chg="add del">
          <ac:chgData name="Williams, Jeremy" userId="1764dfb4-ad7e-4f2f-b933-e8af8ff9cd42" providerId="ADAL" clId="{DBE6F2B0-1ADE-459D-8D52-E65DAC5094C2}" dt="2024-01-18T13:24:40.596" v="4291"/>
          <ac:cxnSpMkLst>
            <pc:docMk/>
            <pc:sldMk cId="141853840" sldId="2101276643"/>
            <ac:cxnSpMk id="1046" creationId="{C49DA8F6-BCC1-4447-B54C-57856834B94B}"/>
          </ac:cxnSpMkLst>
        </pc:cxnChg>
      </pc:sldChg>
      <pc:sldChg chg="addSp delSp modSp add mod delDesignElem">
        <pc:chgData name="Williams, Jeremy" userId="1764dfb4-ad7e-4f2f-b933-e8af8ff9cd42" providerId="ADAL" clId="{DBE6F2B0-1ADE-459D-8D52-E65DAC5094C2}" dt="2024-01-18T13:24:40.596" v="4291"/>
        <pc:sldMkLst>
          <pc:docMk/>
          <pc:sldMk cId="1540787005" sldId="2101276644"/>
        </pc:sldMkLst>
        <pc:spChg chg="mod">
          <ac:chgData name="Williams, Jeremy" userId="1764dfb4-ad7e-4f2f-b933-e8af8ff9cd42" providerId="ADAL" clId="{DBE6F2B0-1ADE-459D-8D52-E65DAC5094C2}" dt="2024-01-18T11:21:22.622" v="2953" actId="1076"/>
          <ac:spMkLst>
            <pc:docMk/>
            <pc:sldMk cId="1540787005" sldId="2101276644"/>
            <ac:spMk id="2" creationId="{6027CF7C-435B-3918-8F37-327F296DBB7B}"/>
          </ac:spMkLst>
        </pc:spChg>
        <pc:spChg chg="mod">
          <ac:chgData name="Williams, Jeremy" userId="1764dfb4-ad7e-4f2f-b933-e8af8ff9cd42" providerId="ADAL" clId="{DBE6F2B0-1ADE-459D-8D52-E65DAC5094C2}" dt="2024-01-18T12:18:25.254" v="2978" actId="113"/>
          <ac:spMkLst>
            <pc:docMk/>
            <pc:sldMk cId="1540787005" sldId="2101276644"/>
            <ac:spMk id="4" creationId="{05223224-BBB9-E07A-73D2-505E6ABFE612}"/>
          </ac:spMkLst>
        </pc:spChg>
        <pc:spChg chg="add del">
          <ac:chgData name="Williams, Jeremy" userId="1764dfb4-ad7e-4f2f-b933-e8af8ff9cd42" providerId="ADAL" clId="{DBE6F2B0-1ADE-459D-8D52-E65DAC5094C2}" dt="2024-01-18T13:24:40.596" v="4291"/>
          <ac:spMkLst>
            <pc:docMk/>
            <pc:sldMk cId="1540787005" sldId="2101276644"/>
            <ac:spMk id="20" creationId="{04812C46-200A-4DEB-A05E-3ED6C68C2387}"/>
          </ac:spMkLst>
        </pc:spChg>
        <pc:spChg chg="add del">
          <ac:chgData name="Williams, Jeremy" userId="1764dfb4-ad7e-4f2f-b933-e8af8ff9cd42" providerId="ADAL" clId="{DBE6F2B0-1ADE-459D-8D52-E65DAC5094C2}" dt="2024-01-18T13:24:40.596" v="4291"/>
          <ac:spMkLst>
            <pc:docMk/>
            <pc:sldMk cId="1540787005" sldId="2101276644"/>
            <ac:spMk id="22" creationId="{D1EA859B-E555-4109-94F3-6700E046E008}"/>
          </ac:spMkLst>
        </pc:spChg>
        <pc:picChg chg="mod">
          <ac:chgData name="Williams, Jeremy" userId="1764dfb4-ad7e-4f2f-b933-e8af8ff9cd42" providerId="ADAL" clId="{DBE6F2B0-1ADE-459D-8D52-E65DAC5094C2}" dt="2024-01-18T11:21:07.952" v="2950" actId="14826"/>
          <ac:picMkLst>
            <pc:docMk/>
            <pc:sldMk cId="1540787005" sldId="2101276644"/>
            <ac:picMk id="8" creationId="{F031EBC5-AB99-65EA-C0AF-92F1093A221C}"/>
          </ac:picMkLst>
        </pc:picChg>
      </pc:sldChg>
      <pc:sldChg chg="modSp add mod ord">
        <pc:chgData name="Williams, Jeremy" userId="1764dfb4-ad7e-4f2f-b933-e8af8ff9cd42" providerId="ADAL" clId="{DBE6F2B0-1ADE-459D-8D52-E65DAC5094C2}" dt="2024-01-18T12:31:48.062" v="3417" actId="1076"/>
        <pc:sldMkLst>
          <pc:docMk/>
          <pc:sldMk cId="1669862515" sldId="2101276645"/>
        </pc:sldMkLst>
        <pc:spChg chg="mod">
          <ac:chgData name="Williams, Jeremy" userId="1764dfb4-ad7e-4f2f-b933-e8af8ff9cd42" providerId="ADAL" clId="{DBE6F2B0-1ADE-459D-8D52-E65DAC5094C2}" dt="2024-01-18T12:31:48.062" v="3417" actId="1076"/>
          <ac:spMkLst>
            <pc:docMk/>
            <pc:sldMk cId="1669862515" sldId="2101276645"/>
            <ac:spMk id="4" creationId="{05223224-BBB9-E07A-73D2-505E6ABFE612}"/>
          </ac:spMkLst>
        </pc:spChg>
      </pc:sldChg>
      <pc:sldChg chg="delSp modSp mod">
        <pc:chgData name="Williams, Jeremy" userId="1764dfb4-ad7e-4f2f-b933-e8af8ff9cd42" providerId="ADAL" clId="{DBE6F2B0-1ADE-459D-8D52-E65DAC5094C2}" dt="2024-01-18T12:54:35.638" v="3936" actId="2711"/>
        <pc:sldMkLst>
          <pc:docMk/>
          <pc:sldMk cId="3134122313" sldId="2101276646"/>
        </pc:sldMkLst>
        <pc:spChg chg="mod">
          <ac:chgData name="Williams, Jeremy" userId="1764dfb4-ad7e-4f2f-b933-e8af8ff9cd42" providerId="ADAL" clId="{DBE6F2B0-1ADE-459D-8D52-E65DAC5094C2}" dt="2024-01-18T12:54:35.638" v="3936" actId="2711"/>
          <ac:spMkLst>
            <pc:docMk/>
            <pc:sldMk cId="3134122313" sldId="2101276646"/>
            <ac:spMk id="2" creationId="{94D24FAB-0C7F-4DB5-B9CA-E91DDED55809}"/>
          </ac:spMkLst>
        </pc:spChg>
        <pc:picChg chg="del">
          <ac:chgData name="Williams, Jeremy" userId="1764dfb4-ad7e-4f2f-b933-e8af8ff9cd42" providerId="ADAL" clId="{DBE6F2B0-1ADE-459D-8D52-E65DAC5094C2}" dt="2024-01-18T12:54:01.376" v="3908" actId="478"/>
          <ac:picMkLst>
            <pc:docMk/>
            <pc:sldMk cId="3134122313" sldId="2101276646"/>
            <ac:picMk id="6" creationId="{E347DB49-D4C6-4F49-800D-0F2A1E5FAE90}"/>
          </ac:picMkLst>
        </pc:picChg>
      </pc:sldChg>
      <pc:sldChg chg="addSp delSp modSp add mod ord">
        <pc:chgData name="Williams, Jeremy" userId="1764dfb4-ad7e-4f2f-b933-e8af8ff9cd42" providerId="ADAL" clId="{DBE6F2B0-1ADE-459D-8D52-E65DAC5094C2}" dt="2024-01-18T13:10:19.518" v="3966"/>
        <pc:sldMkLst>
          <pc:docMk/>
          <pc:sldMk cId="2071855775" sldId="2101276647"/>
        </pc:sldMkLst>
        <pc:spChg chg="del mod">
          <ac:chgData name="Williams, Jeremy" userId="1764dfb4-ad7e-4f2f-b933-e8af8ff9cd42" providerId="ADAL" clId="{DBE6F2B0-1ADE-459D-8D52-E65DAC5094C2}" dt="2024-01-18T13:07:07.108" v="3954" actId="478"/>
          <ac:spMkLst>
            <pc:docMk/>
            <pc:sldMk cId="2071855775" sldId="2101276647"/>
            <ac:spMk id="2" creationId="{94D24FAB-0C7F-4DB5-B9CA-E91DDED55809}"/>
          </ac:spMkLst>
        </pc:spChg>
        <pc:spChg chg="del mod">
          <ac:chgData name="Williams, Jeremy" userId="1764dfb4-ad7e-4f2f-b933-e8af8ff9cd42" providerId="ADAL" clId="{DBE6F2B0-1ADE-459D-8D52-E65DAC5094C2}" dt="2024-01-18T13:06:57.718" v="3951" actId="478"/>
          <ac:spMkLst>
            <pc:docMk/>
            <pc:sldMk cId="2071855775" sldId="2101276647"/>
            <ac:spMk id="8" creationId="{448321BE-9EFB-DE63-4A5B-E2167C45B845}"/>
          </ac:spMkLst>
        </pc:spChg>
        <pc:spChg chg="del">
          <ac:chgData name="Williams, Jeremy" userId="1764dfb4-ad7e-4f2f-b933-e8af8ff9cd42" providerId="ADAL" clId="{DBE6F2B0-1ADE-459D-8D52-E65DAC5094C2}" dt="2024-01-18T13:06:49.139" v="3947" actId="478"/>
          <ac:spMkLst>
            <pc:docMk/>
            <pc:sldMk cId="2071855775" sldId="2101276647"/>
            <ac:spMk id="12" creationId="{92B67688-6099-2ECF-B66B-D4D321F7971B}"/>
          </ac:spMkLst>
        </pc:spChg>
        <pc:spChg chg="del mod">
          <ac:chgData name="Williams, Jeremy" userId="1764dfb4-ad7e-4f2f-b933-e8af8ff9cd42" providerId="ADAL" clId="{DBE6F2B0-1ADE-459D-8D52-E65DAC5094C2}" dt="2024-01-18T13:07:01.461" v="3953" actId="478"/>
          <ac:spMkLst>
            <pc:docMk/>
            <pc:sldMk cId="2071855775" sldId="2101276647"/>
            <ac:spMk id="13" creationId="{05DFCEB6-E4F6-8D00-AEAE-5BD9C9FD0C13}"/>
          </ac:spMkLst>
        </pc:spChg>
        <pc:picChg chg="del">
          <ac:chgData name="Williams, Jeremy" userId="1764dfb4-ad7e-4f2f-b933-e8af8ff9cd42" providerId="ADAL" clId="{DBE6F2B0-1ADE-459D-8D52-E65DAC5094C2}" dt="2024-01-18T13:06:43.508" v="3943" actId="478"/>
          <ac:picMkLst>
            <pc:docMk/>
            <pc:sldMk cId="2071855775" sldId="2101276647"/>
            <ac:picMk id="4" creationId="{CF782009-41AA-503B-AEBB-6CB6ECE49AD9}"/>
          </ac:picMkLst>
        </pc:picChg>
        <pc:picChg chg="add del mod">
          <ac:chgData name="Williams, Jeremy" userId="1764dfb4-ad7e-4f2f-b933-e8af8ff9cd42" providerId="ADAL" clId="{DBE6F2B0-1ADE-459D-8D52-E65DAC5094C2}" dt="2024-01-18T13:09:29.668" v="3961" actId="478"/>
          <ac:picMkLst>
            <pc:docMk/>
            <pc:sldMk cId="2071855775" sldId="2101276647"/>
            <ac:picMk id="6" creationId="{B6C0D8D2-D70B-C42F-4C36-3AD9F76D4049}"/>
          </ac:picMkLst>
        </pc:picChg>
        <pc:picChg chg="del">
          <ac:chgData name="Williams, Jeremy" userId="1764dfb4-ad7e-4f2f-b933-e8af8ff9cd42" providerId="ADAL" clId="{DBE6F2B0-1ADE-459D-8D52-E65DAC5094C2}" dt="2024-01-18T13:06:47.413" v="3946" actId="478"/>
          <ac:picMkLst>
            <pc:docMk/>
            <pc:sldMk cId="2071855775" sldId="2101276647"/>
            <ac:picMk id="7" creationId="{FD3EB2C4-BE8A-F4E7-64CC-8A2C8B69B36C}"/>
          </ac:picMkLst>
        </pc:picChg>
        <pc:picChg chg="add">
          <ac:chgData name="Williams, Jeremy" userId="1764dfb4-ad7e-4f2f-b933-e8af8ff9cd42" providerId="ADAL" clId="{DBE6F2B0-1ADE-459D-8D52-E65DAC5094C2}" dt="2024-01-18T13:09:56.598" v="3962" actId="22"/>
          <ac:picMkLst>
            <pc:docMk/>
            <pc:sldMk cId="2071855775" sldId="2101276647"/>
            <ac:picMk id="10" creationId="{969A923F-6B22-DBF1-A148-0B7FF41DD739}"/>
          </ac:picMkLst>
        </pc:picChg>
        <pc:picChg chg="del">
          <ac:chgData name="Williams, Jeremy" userId="1764dfb4-ad7e-4f2f-b933-e8af8ff9cd42" providerId="ADAL" clId="{DBE6F2B0-1ADE-459D-8D52-E65DAC5094C2}" dt="2024-01-18T13:06:50.751" v="3948" actId="478"/>
          <ac:picMkLst>
            <pc:docMk/>
            <pc:sldMk cId="2071855775" sldId="2101276647"/>
            <ac:picMk id="15" creationId="{C00D9EDF-870F-25CC-0022-9760B1B5CBE4}"/>
          </ac:picMkLst>
        </pc:picChg>
      </pc:sldChg>
      <pc:sldChg chg="addSp delSp add mod ord">
        <pc:chgData name="Williams, Jeremy" userId="1764dfb4-ad7e-4f2f-b933-e8af8ff9cd42" providerId="ADAL" clId="{DBE6F2B0-1ADE-459D-8D52-E65DAC5094C2}" dt="2024-01-18T13:10:14.193" v="3964"/>
        <pc:sldMkLst>
          <pc:docMk/>
          <pc:sldMk cId="448463608" sldId="2101276648"/>
        </pc:sldMkLst>
        <pc:picChg chg="add">
          <ac:chgData name="Williams, Jeremy" userId="1764dfb4-ad7e-4f2f-b933-e8af8ff9cd42" providerId="ADAL" clId="{DBE6F2B0-1ADE-459D-8D52-E65DAC5094C2}" dt="2024-01-18T13:09:21.700" v="3960" actId="22"/>
          <ac:picMkLst>
            <pc:docMk/>
            <pc:sldMk cId="448463608" sldId="2101276648"/>
            <ac:picMk id="4" creationId="{508BC605-9850-BF78-34B2-7CD76004E5CF}"/>
          </ac:picMkLst>
        </pc:picChg>
        <pc:picChg chg="del">
          <ac:chgData name="Williams, Jeremy" userId="1764dfb4-ad7e-4f2f-b933-e8af8ff9cd42" providerId="ADAL" clId="{DBE6F2B0-1ADE-459D-8D52-E65DAC5094C2}" dt="2024-01-18T13:08:50.190" v="3959" actId="478"/>
          <ac:picMkLst>
            <pc:docMk/>
            <pc:sldMk cId="448463608" sldId="2101276648"/>
            <ac:picMk id="6" creationId="{B6C0D8D2-D70B-C42F-4C36-3AD9F76D4049}"/>
          </ac:picMkLst>
        </pc:picChg>
      </pc:sldChg>
      <pc:sldChg chg="addSp delSp modSp add mod delDesignElem">
        <pc:chgData name="Williams, Jeremy" userId="1764dfb4-ad7e-4f2f-b933-e8af8ff9cd42" providerId="ADAL" clId="{DBE6F2B0-1ADE-459D-8D52-E65DAC5094C2}" dt="2024-01-18T13:24:53.056" v="4294" actId="113"/>
        <pc:sldMkLst>
          <pc:docMk/>
          <pc:sldMk cId="2572944042" sldId="2101276649"/>
        </pc:sldMkLst>
        <pc:spChg chg="mod">
          <ac:chgData name="Williams, Jeremy" userId="1764dfb4-ad7e-4f2f-b933-e8af8ff9cd42" providerId="ADAL" clId="{DBE6F2B0-1ADE-459D-8D52-E65DAC5094C2}" dt="2024-01-18T13:24:53.056" v="4294" actId="113"/>
          <ac:spMkLst>
            <pc:docMk/>
            <pc:sldMk cId="2572944042" sldId="2101276649"/>
            <ac:spMk id="2" creationId="{6027CF7C-435B-3918-8F37-327F296DBB7B}"/>
          </ac:spMkLst>
        </pc:spChg>
        <pc:spChg chg="mod">
          <ac:chgData name="Williams, Jeremy" userId="1764dfb4-ad7e-4f2f-b933-e8af8ff9cd42" providerId="ADAL" clId="{DBE6F2B0-1ADE-459D-8D52-E65DAC5094C2}" dt="2024-01-18T13:24:44.152" v="4292" actId="26606"/>
          <ac:spMkLst>
            <pc:docMk/>
            <pc:sldMk cId="2572944042" sldId="2101276649"/>
            <ac:spMk id="4" creationId="{05223224-BBB9-E07A-73D2-505E6ABFE612}"/>
          </ac:spMkLst>
        </pc:spChg>
        <pc:spChg chg="add del">
          <ac:chgData name="Williams, Jeremy" userId="1764dfb4-ad7e-4f2f-b933-e8af8ff9cd42" providerId="ADAL" clId="{DBE6F2B0-1ADE-459D-8D52-E65DAC5094C2}" dt="2024-01-18T13:24:44.152" v="4292" actId="26606"/>
          <ac:spMkLst>
            <pc:docMk/>
            <pc:sldMk cId="2572944042" sldId="2101276649"/>
            <ac:spMk id="1044" creationId="{B091B163-7D61-4891-ABCF-5C13D9C418D0}"/>
          </ac:spMkLst>
        </pc:spChg>
        <pc:spChg chg="add del">
          <ac:chgData name="Williams, Jeremy" userId="1764dfb4-ad7e-4f2f-b933-e8af8ff9cd42" providerId="ADAL" clId="{DBE6F2B0-1ADE-459D-8D52-E65DAC5094C2}" dt="2024-01-18T13:24:44.152" v="4292" actId="26606"/>
          <ac:spMkLst>
            <pc:docMk/>
            <pc:sldMk cId="2572944042" sldId="2101276649"/>
            <ac:spMk id="1045" creationId="{A2679492-7988-4050-9056-542444452411}"/>
          </ac:spMkLst>
        </pc:spChg>
        <pc:spChg chg="add del">
          <ac:chgData name="Williams, Jeremy" userId="1764dfb4-ad7e-4f2f-b933-e8af8ff9cd42" providerId="ADAL" clId="{DBE6F2B0-1ADE-459D-8D52-E65DAC5094C2}" dt="2024-01-18T13:24:44.152" v="4292" actId="26606"/>
          <ac:spMkLst>
            <pc:docMk/>
            <pc:sldMk cId="2572944042" sldId="2101276649"/>
            <ac:spMk id="1047" creationId="{B5ABDEAA-B248-4182-B67C-A925338E772D}"/>
          </ac:spMkLst>
        </pc:spChg>
        <pc:spChg chg="add">
          <ac:chgData name="Williams, Jeremy" userId="1764dfb4-ad7e-4f2f-b933-e8af8ff9cd42" providerId="ADAL" clId="{DBE6F2B0-1ADE-459D-8D52-E65DAC5094C2}" dt="2024-01-18T13:24:44.152" v="4292" actId="26606"/>
          <ac:spMkLst>
            <pc:docMk/>
            <pc:sldMk cId="2572944042" sldId="2101276649"/>
            <ac:spMk id="1052" creationId="{E8A8EAB8-D2FF-444D-B34B-7D32F106AD0E}"/>
          </ac:spMkLst>
        </pc:spChg>
        <pc:picChg chg="mod ord">
          <ac:chgData name="Williams, Jeremy" userId="1764dfb4-ad7e-4f2f-b933-e8af8ff9cd42" providerId="ADAL" clId="{DBE6F2B0-1ADE-459D-8D52-E65DAC5094C2}" dt="2024-01-18T13:24:44.152" v="4292" actId="26606"/>
          <ac:picMkLst>
            <pc:docMk/>
            <pc:sldMk cId="2572944042" sldId="2101276649"/>
            <ac:picMk id="8" creationId="{F031EBC5-AB99-65EA-C0AF-92F1093A221C}"/>
          </ac:picMkLst>
        </pc:picChg>
        <pc:picChg chg="mod">
          <ac:chgData name="Williams, Jeremy" userId="1764dfb4-ad7e-4f2f-b933-e8af8ff9cd42" providerId="ADAL" clId="{DBE6F2B0-1ADE-459D-8D52-E65DAC5094C2}" dt="2024-01-18T13:24:44.152" v="4292" actId="26606"/>
          <ac:picMkLst>
            <pc:docMk/>
            <pc:sldMk cId="2572944042" sldId="2101276649"/>
            <ac:picMk id="1026" creationId="{4204D8E5-C31B-B379-CFF5-4388C0FAF894}"/>
          </ac:picMkLst>
        </pc:picChg>
        <pc:cxnChg chg="add del">
          <ac:chgData name="Williams, Jeremy" userId="1764dfb4-ad7e-4f2f-b933-e8af8ff9cd42" providerId="ADAL" clId="{DBE6F2B0-1ADE-459D-8D52-E65DAC5094C2}" dt="2024-01-18T13:24:44.152" v="4292" actId="26606"/>
          <ac:cxnSpMkLst>
            <pc:docMk/>
            <pc:sldMk cId="2572944042" sldId="2101276649"/>
            <ac:cxnSpMk id="1046" creationId="{C49DA8F6-BCC1-4447-B54C-57856834B94B}"/>
          </ac:cxnSpMkLst>
        </pc:cxnChg>
        <pc:cxnChg chg="add">
          <ac:chgData name="Williams, Jeremy" userId="1764dfb4-ad7e-4f2f-b933-e8af8ff9cd42" providerId="ADAL" clId="{DBE6F2B0-1ADE-459D-8D52-E65DAC5094C2}" dt="2024-01-18T13:24:44.152" v="4292" actId="26606"/>
          <ac:cxnSpMkLst>
            <pc:docMk/>
            <pc:sldMk cId="2572944042" sldId="2101276649"/>
            <ac:cxnSpMk id="1054" creationId="{EEA38897-7BA3-4408-8083-3235339C4A60}"/>
          </ac:cxnSpMkLst>
        </pc:cxnChg>
        <pc:cxnChg chg="add">
          <ac:chgData name="Williams, Jeremy" userId="1764dfb4-ad7e-4f2f-b933-e8af8ff9cd42" providerId="ADAL" clId="{DBE6F2B0-1ADE-459D-8D52-E65DAC5094C2}" dt="2024-01-18T13:24:44.152" v="4292" actId="26606"/>
          <ac:cxnSpMkLst>
            <pc:docMk/>
            <pc:sldMk cId="2572944042" sldId="2101276649"/>
            <ac:cxnSpMk id="1056" creationId="{CA240C79-242E-4918-9F28-B101847D1CC6}"/>
          </ac:cxnSpMkLst>
        </pc:cxnChg>
        <pc:cxnChg chg="add">
          <ac:chgData name="Williams, Jeremy" userId="1764dfb4-ad7e-4f2f-b933-e8af8ff9cd42" providerId="ADAL" clId="{DBE6F2B0-1ADE-459D-8D52-E65DAC5094C2}" dt="2024-01-18T13:24:44.152" v="4292" actId="26606"/>
          <ac:cxnSpMkLst>
            <pc:docMk/>
            <pc:sldMk cId="2572944042" sldId="2101276649"/>
            <ac:cxnSpMk id="1058" creationId="{F11AD06B-AB20-4097-8606-5DA00DBACE88}"/>
          </ac:cxnSpMkLst>
        </pc:cxnChg>
      </pc:sldChg>
      <pc:sldChg chg="addSp delSp modSp add mod ord">
        <pc:chgData name="Williams, Jeremy" userId="1764dfb4-ad7e-4f2f-b933-e8af8ff9cd42" providerId="ADAL" clId="{DBE6F2B0-1ADE-459D-8D52-E65DAC5094C2}" dt="2024-01-18T13:29:45.091" v="4619" actId="20577"/>
        <pc:sldMkLst>
          <pc:docMk/>
          <pc:sldMk cId="1225696106" sldId="2101276650"/>
        </pc:sldMkLst>
        <pc:spChg chg="mod">
          <ac:chgData name="Williams, Jeremy" userId="1764dfb4-ad7e-4f2f-b933-e8af8ff9cd42" providerId="ADAL" clId="{DBE6F2B0-1ADE-459D-8D52-E65DAC5094C2}" dt="2024-01-18T13:29:31.998" v="4604" actId="20577"/>
          <ac:spMkLst>
            <pc:docMk/>
            <pc:sldMk cId="1225696106" sldId="2101276650"/>
            <ac:spMk id="2" creationId="{6027CF7C-435B-3918-8F37-327F296DBB7B}"/>
          </ac:spMkLst>
        </pc:spChg>
        <pc:spChg chg="mod">
          <ac:chgData name="Williams, Jeremy" userId="1764dfb4-ad7e-4f2f-b933-e8af8ff9cd42" providerId="ADAL" clId="{DBE6F2B0-1ADE-459D-8D52-E65DAC5094C2}" dt="2024-01-18T13:29:45.091" v="4619" actId="20577"/>
          <ac:spMkLst>
            <pc:docMk/>
            <pc:sldMk cId="1225696106" sldId="2101276650"/>
            <ac:spMk id="4" creationId="{05223224-BBB9-E07A-73D2-505E6ABFE612}"/>
          </ac:spMkLst>
        </pc:spChg>
        <pc:picChg chg="add mod">
          <ac:chgData name="Williams, Jeremy" userId="1764dfb4-ad7e-4f2f-b933-e8af8ff9cd42" providerId="ADAL" clId="{DBE6F2B0-1ADE-459D-8D52-E65DAC5094C2}" dt="2024-01-18T13:26:39.901" v="4320" actId="1076"/>
          <ac:picMkLst>
            <pc:docMk/>
            <pc:sldMk cId="1225696106" sldId="2101276650"/>
            <ac:picMk id="3" creationId="{2D491800-9990-47FF-0430-4EC07454C0ED}"/>
          </ac:picMkLst>
        </pc:picChg>
        <pc:picChg chg="mod">
          <ac:chgData name="Williams, Jeremy" userId="1764dfb4-ad7e-4f2f-b933-e8af8ff9cd42" providerId="ADAL" clId="{DBE6F2B0-1ADE-459D-8D52-E65DAC5094C2}" dt="2024-01-18T13:28:45.484" v="4550" actId="1076"/>
          <ac:picMkLst>
            <pc:docMk/>
            <pc:sldMk cId="1225696106" sldId="2101276650"/>
            <ac:picMk id="8" creationId="{F031EBC5-AB99-65EA-C0AF-92F1093A221C}"/>
          </ac:picMkLst>
        </pc:picChg>
        <pc:picChg chg="del mod">
          <ac:chgData name="Williams, Jeremy" userId="1764dfb4-ad7e-4f2f-b933-e8af8ff9cd42" providerId="ADAL" clId="{DBE6F2B0-1ADE-459D-8D52-E65DAC5094C2}" dt="2024-01-18T13:26:33.299" v="4318" actId="478"/>
          <ac:picMkLst>
            <pc:docMk/>
            <pc:sldMk cId="1225696106" sldId="2101276650"/>
            <ac:picMk id="1026" creationId="{4204D8E5-C31B-B379-CFF5-4388C0FAF894}"/>
          </ac:picMkLst>
        </pc:picChg>
      </pc:sldChg>
      <pc:sldChg chg="add">
        <pc:chgData name="Williams, Jeremy" userId="1764dfb4-ad7e-4f2f-b933-e8af8ff9cd42" providerId="ADAL" clId="{DBE6F2B0-1ADE-459D-8D52-E65DAC5094C2}" dt="2024-01-18T13:44:08.245" v="4666" actId="2890"/>
        <pc:sldMkLst>
          <pc:docMk/>
          <pc:sldMk cId="1069229290" sldId="2101276651"/>
        </pc:sldMkLst>
      </pc:sldChg>
      <pc:sldChg chg="addSp delSp modSp add mod ord">
        <pc:chgData name="Williams, Jeremy" userId="1764dfb4-ad7e-4f2f-b933-e8af8ff9cd42" providerId="ADAL" clId="{DBE6F2B0-1ADE-459D-8D52-E65DAC5094C2}" dt="2024-01-18T13:51:44.346" v="4739" actId="1076"/>
        <pc:sldMkLst>
          <pc:docMk/>
          <pc:sldMk cId="2862679293" sldId="2101276652"/>
        </pc:sldMkLst>
        <pc:spChg chg="del">
          <ac:chgData name="Williams, Jeremy" userId="1764dfb4-ad7e-4f2f-b933-e8af8ff9cd42" providerId="ADAL" clId="{DBE6F2B0-1ADE-459D-8D52-E65DAC5094C2}" dt="2024-01-18T13:46:04.377" v="4683" actId="478"/>
          <ac:spMkLst>
            <pc:docMk/>
            <pc:sldMk cId="2862679293" sldId="2101276652"/>
            <ac:spMk id="2" creationId="{94D24FAB-0C7F-4DB5-B9CA-E91DDED55809}"/>
          </ac:spMkLst>
        </pc:spChg>
        <pc:spChg chg="add del mod">
          <ac:chgData name="Williams, Jeremy" userId="1764dfb4-ad7e-4f2f-b933-e8af8ff9cd42" providerId="ADAL" clId="{DBE6F2B0-1ADE-459D-8D52-E65DAC5094C2}" dt="2024-01-18T13:46:30.924" v="4686" actId="478"/>
          <ac:spMkLst>
            <pc:docMk/>
            <pc:sldMk cId="2862679293" sldId="2101276652"/>
            <ac:spMk id="3" creationId="{CF33C094-D1F3-E221-2667-8E57D2C38B9A}"/>
          </ac:spMkLst>
        </pc:spChg>
        <pc:spChg chg="add del mod">
          <ac:chgData name="Williams, Jeremy" userId="1764dfb4-ad7e-4f2f-b933-e8af8ff9cd42" providerId="ADAL" clId="{DBE6F2B0-1ADE-459D-8D52-E65DAC5094C2}" dt="2024-01-18T13:46:14.953" v="4684" actId="478"/>
          <ac:spMkLst>
            <pc:docMk/>
            <pc:sldMk cId="2862679293" sldId="2101276652"/>
            <ac:spMk id="5" creationId="{7240B45F-27F1-4337-D3CD-5CE89518D067}"/>
          </ac:spMkLst>
        </pc:spChg>
        <pc:spChg chg="add del mod">
          <ac:chgData name="Williams, Jeremy" userId="1764dfb4-ad7e-4f2f-b933-e8af8ff9cd42" providerId="ADAL" clId="{DBE6F2B0-1ADE-459D-8D52-E65DAC5094C2}" dt="2024-01-18T13:46:42.992" v="4689" actId="478"/>
          <ac:spMkLst>
            <pc:docMk/>
            <pc:sldMk cId="2862679293" sldId="2101276652"/>
            <ac:spMk id="7" creationId="{6BCB1773-1B20-F9D4-73D4-CEFCB381AEDA}"/>
          </ac:spMkLst>
        </pc:spChg>
        <pc:picChg chg="add del mod">
          <ac:chgData name="Williams, Jeremy" userId="1764dfb4-ad7e-4f2f-b933-e8af8ff9cd42" providerId="ADAL" clId="{DBE6F2B0-1ADE-459D-8D52-E65DAC5094C2}" dt="2024-01-18T13:46:35.469" v="4688" actId="478"/>
          <ac:picMkLst>
            <pc:docMk/>
            <pc:sldMk cId="2862679293" sldId="2101276652"/>
            <ac:picMk id="6" creationId="{D85268D2-1376-7A33-47B0-A9DC4362932A}"/>
          </ac:picMkLst>
        </pc:picChg>
        <pc:picChg chg="add mod">
          <ac:chgData name="Williams, Jeremy" userId="1764dfb4-ad7e-4f2f-b933-e8af8ff9cd42" providerId="ADAL" clId="{DBE6F2B0-1ADE-459D-8D52-E65DAC5094C2}" dt="2024-01-18T13:47:02.632" v="4692" actId="1076"/>
          <ac:picMkLst>
            <pc:docMk/>
            <pc:sldMk cId="2862679293" sldId="2101276652"/>
            <ac:picMk id="9" creationId="{79A76D9C-09FE-098B-2EA9-47FD2CAF587D}"/>
          </ac:picMkLst>
        </pc:picChg>
        <pc:picChg chg="add mod">
          <ac:chgData name="Williams, Jeremy" userId="1764dfb4-ad7e-4f2f-b933-e8af8ff9cd42" providerId="ADAL" clId="{DBE6F2B0-1ADE-459D-8D52-E65DAC5094C2}" dt="2024-01-18T13:51:42.458" v="4738" actId="1076"/>
          <ac:picMkLst>
            <pc:docMk/>
            <pc:sldMk cId="2862679293" sldId="2101276652"/>
            <ac:picMk id="10" creationId="{BDE68F4E-2886-B8DF-FE4E-F2A7BFF560DE}"/>
          </ac:picMkLst>
        </pc:picChg>
        <pc:picChg chg="add mod">
          <ac:chgData name="Williams, Jeremy" userId="1764dfb4-ad7e-4f2f-b933-e8af8ff9cd42" providerId="ADAL" clId="{DBE6F2B0-1ADE-459D-8D52-E65DAC5094C2}" dt="2024-01-18T13:51:44.346" v="4739" actId="1076"/>
          <ac:picMkLst>
            <pc:docMk/>
            <pc:sldMk cId="2862679293" sldId="2101276652"/>
            <ac:picMk id="11" creationId="{3F28C315-A2B2-8B79-0C24-A77F09CC4AE9}"/>
          </ac:picMkLst>
        </pc:picChg>
        <pc:picChg chg="del">
          <ac:chgData name="Williams, Jeremy" userId="1764dfb4-ad7e-4f2f-b933-e8af8ff9cd42" providerId="ADAL" clId="{DBE6F2B0-1ADE-459D-8D52-E65DAC5094C2}" dt="2024-01-18T13:45:56.824" v="4681" actId="478"/>
          <ac:picMkLst>
            <pc:docMk/>
            <pc:sldMk cId="2862679293" sldId="2101276652"/>
            <ac:picMk id="2050" creationId="{CB637B5E-E213-825B-E4AB-E1C2DCBE0262}"/>
          </ac:picMkLst>
        </pc:picChg>
        <pc:picChg chg="del">
          <ac:chgData name="Williams, Jeremy" userId="1764dfb4-ad7e-4f2f-b933-e8af8ff9cd42" providerId="ADAL" clId="{DBE6F2B0-1ADE-459D-8D52-E65DAC5094C2}" dt="2024-01-18T13:46:00.386" v="4682" actId="478"/>
          <ac:picMkLst>
            <pc:docMk/>
            <pc:sldMk cId="2862679293" sldId="2101276652"/>
            <ac:picMk id="2052" creationId="{38914D57-D88F-ECB4-AD75-A4F547B3CE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CF9B6-0814-49E1-9E82-3514E7ED9D54}" type="datetimeFigureOut">
              <a:rPr lang="en-GB" smtClean="0"/>
              <a:t>18/01/2024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708DEE-50E7-4DE0-8C93-5663943D8CA9}" type="slidenum">
              <a:rPr lang="en-GB" smtClean="0"/>
              <a:t>‹#›</a:t>
            </a:fld>
            <a:endParaRPr lang="en-GB"/>
          </a:p>
        </p:txBody>
      </p:sp>
    </p:spTree>
    <p:extLst>
      <p:ext uri="{BB962C8B-B14F-4D97-AF65-F5344CB8AC3E}">
        <p14:creationId xmlns:p14="http://schemas.microsoft.com/office/powerpoint/2010/main" val="1992377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looked a similar European countries with climates that mainly use heat pumps for heating not cooling</a:t>
            </a:r>
          </a:p>
          <a:p>
            <a:r>
              <a:rPr lang="en-GB" dirty="0"/>
              <a:t>Became apparent different countries had different starting points, and home heating mix</a:t>
            </a:r>
          </a:p>
          <a:p>
            <a:r>
              <a:rPr lang="en-GB" dirty="0"/>
              <a:t>Finland started the transition much earlier  (70’s) and has created a new normal for heat pumps in new builds has a developed market to meet demand for installation and aftercare, </a:t>
            </a:r>
          </a:p>
          <a:p>
            <a:r>
              <a:rPr lang="en-GB" dirty="0"/>
              <a:t>Their starting context was Oil and wood,  UK </a:t>
            </a:r>
            <a:r>
              <a:rPr lang="en-GB"/>
              <a:t>was mains.</a:t>
            </a:r>
            <a:endParaRPr lang="en-GB" dirty="0"/>
          </a:p>
          <a:p>
            <a:r>
              <a:rPr lang="en-GB" dirty="0"/>
              <a:t>We have more in common with the Netherlands for proportion of home that run on mains gas. 90%</a:t>
            </a:r>
          </a:p>
          <a:p>
            <a:endParaRPr lang="en-GB" dirty="0"/>
          </a:p>
          <a:p>
            <a:endParaRPr lang="en-GB" dirty="0"/>
          </a:p>
          <a:p>
            <a:r>
              <a:rPr lang="en-GB" dirty="0"/>
              <a:t>Most of the other countries in the sample  offer incentives for new builds as well as retrofits, not necessarily grants, but in the form of tax breaks, retrofits seem to be less popular everywhere</a:t>
            </a:r>
          </a:p>
          <a:p>
            <a:r>
              <a:rPr lang="en-GB" dirty="0"/>
              <a:t>All but Poland,  have Created an need for futureproofing by setting an end date to fossil fuels heating in homes - for Norway and Germany  and this end date is already in place. </a:t>
            </a:r>
          </a:p>
          <a:p>
            <a:endParaRPr lang="en-GB" dirty="0"/>
          </a:p>
          <a:p>
            <a:r>
              <a:rPr lang="en-GB" dirty="0"/>
              <a:t>UK has more buildings to retrofit than new builds – and these are older and leakier than for other countries in the sample (no stats for heat loss on Finland, but less than a third of their homes are “old” </a:t>
            </a:r>
          </a:p>
          <a:p>
            <a:r>
              <a:rPr lang="en-GB" dirty="0"/>
              <a:t>We pay more for electricity, so harder to link the benefits of more efficient and greener energy use with lower running costs which you find with other high value high commitment purchases.  It costs double to heat leakier homes</a:t>
            </a:r>
          </a:p>
          <a:p>
            <a:endParaRPr lang="en-GB" dirty="0"/>
          </a:p>
          <a:p>
            <a:endParaRPr lang="en-GB" dirty="0"/>
          </a:p>
        </p:txBody>
      </p:sp>
      <p:sp>
        <p:nvSpPr>
          <p:cNvPr id="4" name="Slide Number Placeholder 3"/>
          <p:cNvSpPr>
            <a:spLocks noGrp="1"/>
          </p:cNvSpPr>
          <p:nvPr>
            <p:ph type="sldNum" sz="quarter" idx="10"/>
          </p:nvPr>
        </p:nvSpPr>
        <p:spPr/>
        <p:txBody>
          <a:bodyPr/>
          <a:lstStyle/>
          <a:p>
            <a:fld id="{6C1E308D-9631-4D58-B931-FD9CFCE9B7BE}" type="slidenum">
              <a:rPr lang="en-GB" smtClean="0"/>
              <a:t>6</a:t>
            </a:fld>
            <a:endParaRPr lang="en-GB"/>
          </a:p>
        </p:txBody>
      </p:sp>
    </p:spTree>
    <p:extLst>
      <p:ext uri="{BB962C8B-B14F-4D97-AF65-F5344CB8AC3E}">
        <p14:creationId xmlns:p14="http://schemas.microsoft.com/office/powerpoint/2010/main" val="86415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looked a similar European countries with climates that mainly use heat pumps for heating not cooling</a:t>
            </a:r>
          </a:p>
          <a:p>
            <a:r>
              <a:rPr lang="en-GB" dirty="0"/>
              <a:t>Became apparent different countries had different starting points, and home heating mix</a:t>
            </a:r>
          </a:p>
          <a:p>
            <a:r>
              <a:rPr lang="en-GB" dirty="0"/>
              <a:t>Finland started the transition much earlier  (70’s) and has created a new normal for heat pumps in new builds has a developed market to meet demand for installation and aftercare, </a:t>
            </a:r>
          </a:p>
          <a:p>
            <a:r>
              <a:rPr lang="en-GB" dirty="0"/>
              <a:t>Their starting context was Oil and wood,  UK </a:t>
            </a:r>
            <a:r>
              <a:rPr lang="en-GB"/>
              <a:t>was mains.</a:t>
            </a:r>
            <a:endParaRPr lang="en-GB" dirty="0"/>
          </a:p>
          <a:p>
            <a:r>
              <a:rPr lang="en-GB" dirty="0"/>
              <a:t>We have more in common with the Netherlands for proportion of home that run on mains gas. 90%</a:t>
            </a:r>
          </a:p>
          <a:p>
            <a:endParaRPr lang="en-GB" dirty="0"/>
          </a:p>
          <a:p>
            <a:endParaRPr lang="en-GB" dirty="0"/>
          </a:p>
          <a:p>
            <a:r>
              <a:rPr lang="en-GB" dirty="0"/>
              <a:t>Most of the other countries in the sample  offer incentives for new builds as well as retrofits, not necessarily grants, but in the form of tax breaks, retrofits seem to be less popular everywhere</a:t>
            </a:r>
          </a:p>
          <a:p>
            <a:r>
              <a:rPr lang="en-GB" dirty="0"/>
              <a:t>All but Poland,  have Created an need for futureproofing by setting an end date to fossil fuels heating in homes - for Norway and Germany  and this end date is already in place. </a:t>
            </a:r>
          </a:p>
          <a:p>
            <a:endParaRPr lang="en-GB" dirty="0"/>
          </a:p>
          <a:p>
            <a:r>
              <a:rPr lang="en-GB" dirty="0"/>
              <a:t>UK has more buildings to retrofit than new builds – and these are older and leakier than for other countries in the sample (no stats for heat loss on Finland, but less than a third of their homes are “old” </a:t>
            </a:r>
          </a:p>
          <a:p>
            <a:r>
              <a:rPr lang="en-GB" dirty="0"/>
              <a:t>We pay more for electricity, so harder to link the benefits of more efficient and greener energy use with lower running costs which you find with other high value high commitment purchases.  It costs double to heat leakier homes</a:t>
            </a:r>
          </a:p>
          <a:p>
            <a:endParaRPr lang="en-GB" dirty="0"/>
          </a:p>
          <a:p>
            <a:endParaRPr lang="en-GB" dirty="0"/>
          </a:p>
        </p:txBody>
      </p:sp>
      <p:sp>
        <p:nvSpPr>
          <p:cNvPr id="4" name="Slide Number Placeholder 3"/>
          <p:cNvSpPr>
            <a:spLocks noGrp="1"/>
          </p:cNvSpPr>
          <p:nvPr>
            <p:ph type="sldNum" sz="quarter" idx="10"/>
          </p:nvPr>
        </p:nvSpPr>
        <p:spPr/>
        <p:txBody>
          <a:bodyPr/>
          <a:lstStyle/>
          <a:p>
            <a:fld id="{6C1E308D-9631-4D58-B931-FD9CFCE9B7BE}" type="slidenum">
              <a:rPr lang="en-GB" smtClean="0"/>
              <a:t>8</a:t>
            </a:fld>
            <a:endParaRPr lang="en-GB"/>
          </a:p>
        </p:txBody>
      </p:sp>
    </p:spTree>
    <p:extLst>
      <p:ext uri="{BB962C8B-B14F-4D97-AF65-F5344CB8AC3E}">
        <p14:creationId xmlns:p14="http://schemas.microsoft.com/office/powerpoint/2010/main" val="42456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Things like green homes, home solar systems, electric vehicles, and so on, things that take a lot of thinking about and not so easy to change your mind about , - like green fashion, or sustainable food choices. </a:t>
            </a:r>
          </a:p>
          <a:p>
            <a:r>
              <a:rPr lang="en-GB" dirty="0"/>
              <a:t>Motivations can be automatic, you don’t have to think about them , these are deeply held values and beliefs, convictions.  Consensus that green values, environmental concerns, concerns about climate change were the main driver behaviour high value high commitment purchase, but not the only one- it was associated with green routines  people who did the big actions like purchase of high values items did the little things too. </a:t>
            </a:r>
          </a:p>
          <a:p>
            <a:r>
              <a:rPr lang="en-GB" dirty="0"/>
              <a:t>Motivation can be activated on reflection, Evaluation against expectations including payback times, and running costs, and performance of the item were also drivers to purchase, and a barrier if they didn’t measure up </a:t>
            </a:r>
          </a:p>
          <a:p>
            <a:r>
              <a:rPr lang="en-GB" dirty="0"/>
              <a:t>Infrastructure refers to the supporting system into which the new purchase operates, if the supporting infrastructure support the use of the item as intended also the ability to get the item serviced, installed, replaced, and so on</a:t>
            </a:r>
          </a:p>
          <a:p>
            <a:r>
              <a:rPr lang="en-GB" dirty="0"/>
              <a:t>Buying power – an actual break on intentions, no money, no purchase, </a:t>
            </a:r>
          </a:p>
          <a:p>
            <a:endParaRPr lang="en-GB" dirty="0"/>
          </a:p>
          <a:p>
            <a:r>
              <a:rPr lang="en-GB" dirty="0"/>
              <a:t>High value higher purchases needed greater reflection that lower value items ,experiential knowledge was a driver to purchase, </a:t>
            </a:r>
          </a:p>
          <a:p>
            <a:r>
              <a:rPr lang="en-GB" dirty="0" err="1"/>
              <a:t>Spcail</a:t>
            </a:r>
            <a:r>
              <a:rPr lang="en-GB" dirty="0"/>
              <a:t> space of markets – competition, availability, word of mouth, </a:t>
            </a:r>
          </a:p>
          <a:p>
            <a:r>
              <a:rPr lang="en-GB" dirty="0"/>
              <a:t>Risk resilience and agency – the confidence in the future, what is on the horizon, capacity to cope with changes, a feeling of control and power over one’s life and decisions. </a:t>
            </a:r>
          </a:p>
          <a:p>
            <a:r>
              <a:rPr lang="en-GB" dirty="0"/>
              <a:t>A credible messenger can overcome some of the barriers from information asymmetry of new technologies, - neutral third parties and advisors also personal recommendations,  </a:t>
            </a:r>
          </a:p>
          <a:p>
            <a:endParaRPr lang="en-GB" dirty="0"/>
          </a:p>
        </p:txBody>
      </p:sp>
      <p:sp>
        <p:nvSpPr>
          <p:cNvPr id="4" name="Slide Number Placeholder 3"/>
          <p:cNvSpPr>
            <a:spLocks noGrp="1"/>
          </p:cNvSpPr>
          <p:nvPr>
            <p:ph type="sldNum" sz="quarter" idx="10"/>
          </p:nvPr>
        </p:nvSpPr>
        <p:spPr/>
        <p:txBody>
          <a:bodyPr/>
          <a:lstStyle/>
          <a:p>
            <a:fld id="{6C1E308D-9631-4D58-B931-FD9CFCE9B7BE}" type="slidenum">
              <a:rPr lang="en-GB" smtClean="0"/>
              <a:t>10</a:t>
            </a:fld>
            <a:endParaRPr lang="en-GB"/>
          </a:p>
        </p:txBody>
      </p:sp>
    </p:spTree>
    <p:extLst>
      <p:ext uri="{BB962C8B-B14F-4D97-AF65-F5344CB8AC3E}">
        <p14:creationId xmlns:p14="http://schemas.microsoft.com/office/powerpoint/2010/main" val="77628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Interventions tailored to our UK context</a:t>
            </a:r>
          </a:p>
          <a:p>
            <a:endParaRPr lang="en-GB" dirty="0"/>
          </a:p>
          <a:p>
            <a:r>
              <a:rPr lang="en-GB" dirty="0"/>
              <a:t>As Decisions based on several domains of influence – interventions and incentives should be too - </a:t>
            </a:r>
          </a:p>
          <a:p>
            <a:pPr algn="l" rtl="0" fontAlgn="base"/>
            <a:r>
              <a:rPr lang="en-GB" dirty="0"/>
              <a:t>It’s a bigger ask than in other countries, the UK could take a more stepped approach – insulation first in readiness for the end date to fossil fuels home heating, and work towards a widespread heat pumps switch </a:t>
            </a:r>
            <a:r>
              <a:rPr lang="en-GB" sz="1200" b="0" i="0" dirty="0">
                <a:solidFill>
                  <a:srgbClr val="000000"/>
                </a:solidFill>
                <a:effectLst/>
                <a:latin typeface="HelveticaNeueLT Std Lt"/>
              </a:rPr>
              <a:t>  </a:t>
            </a:r>
            <a:endParaRPr lang="en-GB" b="0" i="0" dirty="0">
              <a:solidFill>
                <a:srgbClr val="000000"/>
              </a:solidFill>
              <a:effectLst/>
              <a:latin typeface="Segoe UI" panose="020B0502040204020203" pitchFamily="34" charset="0"/>
            </a:endParaRPr>
          </a:p>
          <a:p>
            <a:pPr algn="l" rtl="0" fontAlgn="base"/>
            <a:endParaRPr lang="en-GB" sz="1200" b="0" i="0" dirty="0">
              <a:solidFill>
                <a:srgbClr val="000000"/>
              </a:solidFill>
              <a:effectLst/>
              <a:latin typeface="HelveticaNeueLT Std Lt"/>
            </a:endParaRPr>
          </a:p>
          <a:p>
            <a:r>
              <a:rPr lang="en-GB" dirty="0"/>
              <a:t>the environmental awareness and will to change is there but cant be relied on alone to make the change. A necessary but not sufficient condition. </a:t>
            </a:r>
          </a:p>
          <a:p>
            <a:r>
              <a:rPr lang="en-GB" dirty="0"/>
              <a:t>To reach net zero targets  we need to Widen reach to many more people,, to new builds and people on higher incomes, including grants, but also loans and income based sliding scale of incentives,  and tax but encourage incentives from finance for green loans and credit for insulation and heat pump retrofitting together, and encourage retail to reduce the</a:t>
            </a:r>
            <a:r>
              <a:rPr lang="en-GB" sz="1800" b="0" i="0" dirty="0">
                <a:solidFill>
                  <a:srgbClr val="000000"/>
                </a:solidFill>
                <a:effectLst/>
                <a:latin typeface="HelveticaNeueLT Std Lt"/>
              </a:rPr>
              <a:t> non-financial costs concerns, such providing refunds or buy backs, if not satisfied. </a:t>
            </a:r>
          </a:p>
          <a:p>
            <a:pPr algn="l" rtl="0" fontAlgn="base"/>
            <a:r>
              <a:rPr lang="en-GB" dirty="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dirty="0">
                <a:solidFill>
                  <a:srgbClr val="000000"/>
                </a:solidFill>
                <a:effectLst/>
                <a:latin typeface="HelveticaNeueLT Std Lt"/>
              </a:rPr>
              <a:t>Consider reforming EPC certificates to more accurately reflect home users’ heating behaviours in energy use against building fabric.   </a:t>
            </a:r>
            <a:r>
              <a:rPr lang="en-GB" sz="1200" b="0" i="0" dirty="0">
                <a:solidFill>
                  <a:srgbClr val="000000"/>
                </a:solidFill>
                <a:effectLst/>
                <a:latin typeface="HelveticaNeueLT Std Lt"/>
              </a:rPr>
              <a:t>Make home heating surveys part of the buying process as part of a “new normal” akin to other homebuying surveys.</a:t>
            </a:r>
            <a:r>
              <a:rPr lang="en-GB" sz="1200" b="0" i="1" dirty="0">
                <a:solidFill>
                  <a:srgbClr val="000000"/>
                </a:solidFill>
                <a:effectLst/>
                <a:latin typeface="HelveticaNeueLT Std Lt"/>
              </a:rPr>
              <a:t> </a:t>
            </a:r>
            <a:endParaRPr lang="en-GB" b="0" i="0" dirty="0">
              <a:solidFill>
                <a:srgbClr val="000000"/>
              </a:solidFill>
              <a:effectLst/>
              <a:latin typeface="Segoe UI" panose="020B0502040204020203" pitchFamily="34" charset="0"/>
            </a:endParaRPr>
          </a:p>
          <a:p>
            <a:pPr marL="0" algn="l" rtl="0">
              <a:spcBef>
                <a:spcPts val="0"/>
              </a:spcBef>
              <a:spcAft>
                <a:spcPts val="0"/>
              </a:spcAft>
            </a:pPr>
            <a:r>
              <a:rPr lang="en-GB" sz="1800" b="0" i="0" dirty="0">
                <a:solidFill>
                  <a:srgbClr val="000000"/>
                </a:solidFill>
                <a:effectLst/>
                <a:latin typeface="Calibri" panose="020F0502020204030204" pitchFamily="34" charset="0"/>
              </a:rPr>
              <a:t>Decarbonised homes become more desirable to buyers, and linked to property values, as "old systems" become a deferred cost to the buyer.  </a:t>
            </a:r>
            <a:endParaRPr lang="en-GB" b="0" i="0" dirty="0">
              <a:solidFill>
                <a:srgbClr val="000000"/>
              </a:solidFill>
              <a:effectLst/>
              <a:latin typeface="Segoe UI Web (West European)"/>
            </a:endParaRPr>
          </a:p>
          <a:p>
            <a:br>
              <a:rPr lang="en-GB" dirty="0"/>
            </a:br>
            <a:endParaRPr lang="en-GB" b="0" i="0" dirty="0">
              <a:solidFill>
                <a:srgbClr val="000000"/>
              </a:solidFill>
              <a:effectLst/>
              <a:latin typeface="Segoe UI" panose="020B0502040204020203" pitchFamily="34" charset="0"/>
            </a:endParaRPr>
          </a:p>
          <a:p>
            <a:pPr algn="l" rtl="0" fontAlgn="base"/>
            <a:endParaRPr lang="en-GB" dirty="0"/>
          </a:p>
        </p:txBody>
      </p:sp>
      <p:sp>
        <p:nvSpPr>
          <p:cNvPr id="4" name="Slide Number Placeholder 3"/>
          <p:cNvSpPr>
            <a:spLocks noGrp="1"/>
          </p:cNvSpPr>
          <p:nvPr>
            <p:ph type="sldNum" sz="quarter" idx="10"/>
          </p:nvPr>
        </p:nvSpPr>
        <p:spPr/>
        <p:txBody>
          <a:bodyPr/>
          <a:lstStyle/>
          <a:p>
            <a:fld id="{6C1E308D-9631-4D58-B931-FD9CFCE9B7BE}" type="slidenum">
              <a:rPr lang="en-GB" smtClean="0"/>
              <a:t>11</a:t>
            </a:fld>
            <a:endParaRPr lang="en-GB"/>
          </a:p>
        </p:txBody>
      </p:sp>
    </p:spTree>
    <p:extLst>
      <p:ext uri="{BB962C8B-B14F-4D97-AF65-F5344CB8AC3E}">
        <p14:creationId xmlns:p14="http://schemas.microsoft.com/office/powerpoint/2010/main" val="371178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Interventions tailored to our UK context</a:t>
            </a:r>
          </a:p>
          <a:p>
            <a:endParaRPr lang="en-GB" dirty="0"/>
          </a:p>
          <a:p>
            <a:r>
              <a:rPr lang="en-GB" dirty="0"/>
              <a:t>As Decisions based on several domains of influence – interventions and incentives should be too - </a:t>
            </a:r>
          </a:p>
          <a:p>
            <a:pPr algn="l" rtl="0" fontAlgn="base"/>
            <a:r>
              <a:rPr lang="en-GB" dirty="0"/>
              <a:t>It’s a bigger ask than in other countries, the UK could take a more stepped approach – insulation first in readiness for the end date to fossil fuels home heating, and work towards a widespread heat pumps switch </a:t>
            </a:r>
            <a:r>
              <a:rPr lang="en-GB" sz="1200" b="0" i="0" dirty="0">
                <a:solidFill>
                  <a:srgbClr val="000000"/>
                </a:solidFill>
                <a:effectLst/>
                <a:latin typeface="HelveticaNeueLT Std Lt"/>
              </a:rPr>
              <a:t>  </a:t>
            </a:r>
            <a:endParaRPr lang="en-GB" b="0" i="0" dirty="0">
              <a:solidFill>
                <a:srgbClr val="000000"/>
              </a:solidFill>
              <a:effectLst/>
              <a:latin typeface="Segoe UI" panose="020B0502040204020203" pitchFamily="34" charset="0"/>
            </a:endParaRPr>
          </a:p>
          <a:p>
            <a:pPr algn="l" rtl="0" fontAlgn="base"/>
            <a:endParaRPr lang="en-GB" sz="1200" b="0" i="0" dirty="0">
              <a:solidFill>
                <a:srgbClr val="000000"/>
              </a:solidFill>
              <a:effectLst/>
              <a:latin typeface="HelveticaNeueLT Std Lt"/>
            </a:endParaRPr>
          </a:p>
          <a:p>
            <a:r>
              <a:rPr lang="en-GB" dirty="0"/>
              <a:t>the environmental awareness and will to change is there but cant be relied on alone to make the change. A necessary but not sufficient condition. </a:t>
            </a:r>
          </a:p>
          <a:p>
            <a:r>
              <a:rPr lang="en-GB" dirty="0"/>
              <a:t>To reach net zero targets  we need to Widen reach to many more people,, to new builds and people on higher incomes, including grants, but also loans and income based sliding scale of incentives,  and tax but encourage incentives from finance for green loans and credit for insulation and heat pump retrofitting together, and encourage retail to reduce the</a:t>
            </a:r>
            <a:r>
              <a:rPr lang="en-GB" sz="1800" b="0" i="0" dirty="0">
                <a:solidFill>
                  <a:srgbClr val="000000"/>
                </a:solidFill>
                <a:effectLst/>
                <a:latin typeface="HelveticaNeueLT Std Lt"/>
              </a:rPr>
              <a:t> non-financial costs concerns, such providing refunds or buy backs, if not satisfied. </a:t>
            </a:r>
          </a:p>
          <a:p>
            <a:pPr algn="l" rtl="0" fontAlgn="base"/>
            <a:r>
              <a:rPr lang="en-GB" dirty="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dirty="0">
                <a:solidFill>
                  <a:srgbClr val="000000"/>
                </a:solidFill>
                <a:effectLst/>
                <a:latin typeface="HelveticaNeueLT Std Lt"/>
              </a:rPr>
              <a:t>Consider reforming EPC certificates to more accurately reflect home users’ heating behaviours in energy use against building fabric.   </a:t>
            </a:r>
            <a:r>
              <a:rPr lang="en-GB" sz="1200" b="0" i="0" dirty="0">
                <a:solidFill>
                  <a:srgbClr val="000000"/>
                </a:solidFill>
                <a:effectLst/>
                <a:latin typeface="HelveticaNeueLT Std Lt"/>
              </a:rPr>
              <a:t>Make home heating surveys part of the buying process as part of a “new normal” akin to other homebuying surveys.</a:t>
            </a:r>
            <a:r>
              <a:rPr lang="en-GB" sz="1200" b="0" i="1" dirty="0">
                <a:solidFill>
                  <a:srgbClr val="000000"/>
                </a:solidFill>
                <a:effectLst/>
                <a:latin typeface="HelveticaNeueLT Std Lt"/>
              </a:rPr>
              <a:t> </a:t>
            </a:r>
            <a:endParaRPr lang="en-GB" b="0" i="0" dirty="0">
              <a:solidFill>
                <a:srgbClr val="000000"/>
              </a:solidFill>
              <a:effectLst/>
              <a:latin typeface="Segoe UI" panose="020B0502040204020203" pitchFamily="34" charset="0"/>
            </a:endParaRPr>
          </a:p>
          <a:p>
            <a:pPr marL="0" algn="l" rtl="0">
              <a:spcBef>
                <a:spcPts val="0"/>
              </a:spcBef>
              <a:spcAft>
                <a:spcPts val="0"/>
              </a:spcAft>
            </a:pPr>
            <a:r>
              <a:rPr lang="en-GB" sz="1800" b="0" i="0" dirty="0">
                <a:solidFill>
                  <a:srgbClr val="000000"/>
                </a:solidFill>
                <a:effectLst/>
                <a:latin typeface="Calibri" panose="020F0502020204030204" pitchFamily="34" charset="0"/>
              </a:rPr>
              <a:t>Decarbonised homes become more desirable to buyers, and linked to property values, as "old systems" become a deferred cost to the buyer.  </a:t>
            </a:r>
            <a:endParaRPr lang="en-GB" b="0" i="0" dirty="0">
              <a:solidFill>
                <a:srgbClr val="000000"/>
              </a:solidFill>
              <a:effectLst/>
              <a:latin typeface="Segoe UI Web (West European)"/>
            </a:endParaRPr>
          </a:p>
          <a:p>
            <a:br>
              <a:rPr lang="en-GB" dirty="0"/>
            </a:br>
            <a:endParaRPr lang="en-GB" b="0" i="0" dirty="0">
              <a:solidFill>
                <a:srgbClr val="000000"/>
              </a:solidFill>
              <a:effectLst/>
              <a:latin typeface="Segoe UI" panose="020B0502040204020203" pitchFamily="34" charset="0"/>
            </a:endParaRPr>
          </a:p>
          <a:p>
            <a:pPr algn="l" rtl="0" fontAlgn="base"/>
            <a:endParaRPr lang="en-GB" dirty="0"/>
          </a:p>
        </p:txBody>
      </p:sp>
      <p:sp>
        <p:nvSpPr>
          <p:cNvPr id="4" name="Slide Number Placeholder 3"/>
          <p:cNvSpPr>
            <a:spLocks noGrp="1"/>
          </p:cNvSpPr>
          <p:nvPr>
            <p:ph type="sldNum" sz="quarter" idx="10"/>
          </p:nvPr>
        </p:nvSpPr>
        <p:spPr/>
        <p:txBody>
          <a:bodyPr/>
          <a:lstStyle/>
          <a:p>
            <a:fld id="{6C1E308D-9631-4D58-B931-FD9CFCE9B7BE}" type="slidenum">
              <a:rPr lang="en-GB" smtClean="0"/>
              <a:t>14</a:t>
            </a:fld>
            <a:endParaRPr lang="en-GB"/>
          </a:p>
        </p:txBody>
      </p:sp>
    </p:spTree>
    <p:extLst>
      <p:ext uri="{BB962C8B-B14F-4D97-AF65-F5344CB8AC3E}">
        <p14:creationId xmlns:p14="http://schemas.microsoft.com/office/powerpoint/2010/main" val="192168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Interventions tailored to our UK context</a:t>
            </a:r>
          </a:p>
          <a:p>
            <a:endParaRPr lang="en-GB" dirty="0"/>
          </a:p>
          <a:p>
            <a:r>
              <a:rPr lang="en-GB" dirty="0"/>
              <a:t>As Decisions based on several domains of influence – interventions and incentives should be too - </a:t>
            </a:r>
          </a:p>
          <a:p>
            <a:pPr algn="l" rtl="0" fontAlgn="base"/>
            <a:r>
              <a:rPr lang="en-GB" dirty="0"/>
              <a:t>It’s a bigger ask than in other countries, the UK could take a more stepped approach – insulation first in readiness for the end date to fossil fuels home heating, and work towards a widespread heat pumps switch </a:t>
            </a:r>
            <a:r>
              <a:rPr lang="en-GB" sz="1200" b="0" i="0" dirty="0">
                <a:solidFill>
                  <a:srgbClr val="000000"/>
                </a:solidFill>
                <a:effectLst/>
                <a:latin typeface="HelveticaNeueLT Std Lt"/>
              </a:rPr>
              <a:t>  </a:t>
            </a:r>
            <a:endParaRPr lang="en-GB" b="0" i="0" dirty="0">
              <a:solidFill>
                <a:srgbClr val="000000"/>
              </a:solidFill>
              <a:effectLst/>
              <a:latin typeface="Segoe UI" panose="020B0502040204020203" pitchFamily="34" charset="0"/>
            </a:endParaRPr>
          </a:p>
          <a:p>
            <a:pPr algn="l" rtl="0" fontAlgn="base"/>
            <a:endParaRPr lang="en-GB" sz="1200" b="0" i="0" dirty="0">
              <a:solidFill>
                <a:srgbClr val="000000"/>
              </a:solidFill>
              <a:effectLst/>
              <a:latin typeface="HelveticaNeueLT Std Lt"/>
            </a:endParaRPr>
          </a:p>
          <a:p>
            <a:r>
              <a:rPr lang="en-GB" dirty="0"/>
              <a:t>the environmental awareness and will to change is there but cant be relied on alone to make the change. A necessary but not sufficient condition. </a:t>
            </a:r>
          </a:p>
          <a:p>
            <a:r>
              <a:rPr lang="en-GB" dirty="0"/>
              <a:t>To reach net zero targets  we need to Widen reach to many more people,, to new builds and people on higher incomes, including grants, but also loans and income based sliding scale of incentives,  and tax but encourage incentives from finance for green loans and credit for insulation and heat pump retrofitting together, and encourage retail to reduce the</a:t>
            </a:r>
            <a:r>
              <a:rPr lang="en-GB" sz="1800" b="0" i="0" dirty="0">
                <a:solidFill>
                  <a:srgbClr val="000000"/>
                </a:solidFill>
                <a:effectLst/>
                <a:latin typeface="HelveticaNeueLT Std Lt"/>
              </a:rPr>
              <a:t> non-financial costs concerns, such providing refunds or buy backs, if not satisfied. </a:t>
            </a:r>
          </a:p>
          <a:p>
            <a:pPr algn="l" rtl="0" fontAlgn="base"/>
            <a:r>
              <a:rPr lang="en-GB" dirty="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dirty="0">
                <a:solidFill>
                  <a:srgbClr val="000000"/>
                </a:solidFill>
                <a:effectLst/>
                <a:latin typeface="HelveticaNeueLT Std Lt"/>
              </a:rPr>
              <a:t>Consider reforming EPC certificates to more accurately reflect home users’ heating behaviours in energy use against building fabric.   </a:t>
            </a:r>
            <a:r>
              <a:rPr lang="en-GB" sz="1200" b="0" i="0" dirty="0">
                <a:solidFill>
                  <a:srgbClr val="000000"/>
                </a:solidFill>
                <a:effectLst/>
                <a:latin typeface="HelveticaNeueLT Std Lt"/>
              </a:rPr>
              <a:t>Make home heating surveys part of the buying process as part of a “new normal” akin to other homebuying surveys.</a:t>
            </a:r>
            <a:r>
              <a:rPr lang="en-GB" sz="1200" b="0" i="1" dirty="0">
                <a:solidFill>
                  <a:srgbClr val="000000"/>
                </a:solidFill>
                <a:effectLst/>
                <a:latin typeface="HelveticaNeueLT Std Lt"/>
              </a:rPr>
              <a:t> </a:t>
            </a:r>
            <a:endParaRPr lang="en-GB" b="0" i="0" dirty="0">
              <a:solidFill>
                <a:srgbClr val="000000"/>
              </a:solidFill>
              <a:effectLst/>
              <a:latin typeface="Segoe UI" panose="020B0502040204020203" pitchFamily="34" charset="0"/>
            </a:endParaRPr>
          </a:p>
          <a:p>
            <a:pPr marL="0" algn="l" rtl="0">
              <a:spcBef>
                <a:spcPts val="0"/>
              </a:spcBef>
              <a:spcAft>
                <a:spcPts val="0"/>
              </a:spcAft>
            </a:pPr>
            <a:r>
              <a:rPr lang="en-GB" sz="1800" b="0" i="0" dirty="0">
                <a:solidFill>
                  <a:srgbClr val="000000"/>
                </a:solidFill>
                <a:effectLst/>
                <a:latin typeface="Calibri" panose="020F0502020204030204" pitchFamily="34" charset="0"/>
              </a:rPr>
              <a:t>Decarbonised homes become more desirable to buyers, and linked to property values, as "old systems" become a deferred cost to the buyer.  </a:t>
            </a:r>
            <a:endParaRPr lang="en-GB" b="0" i="0" dirty="0">
              <a:solidFill>
                <a:srgbClr val="000000"/>
              </a:solidFill>
              <a:effectLst/>
              <a:latin typeface="Segoe UI Web (West European)"/>
            </a:endParaRPr>
          </a:p>
          <a:p>
            <a:br>
              <a:rPr lang="en-GB" dirty="0"/>
            </a:br>
            <a:endParaRPr lang="en-GB" b="0" i="0" dirty="0">
              <a:solidFill>
                <a:srgbClr val="000000"/>
              </a:solidFill>
              <a:effectLst/>
              <a:latin typeface="Segoe UI" panose="020B0502040204020203" pitchFamily="34" charset="0"/>
            </a:endParaRPr>
          </a:p>
          <a:p>
            <a:pPr algn="l" rtl="0" fontAlgn="base"/>
            <a:endParaRPr lang="en-GB" dirty="0"/>
          </a:p>
        </p:txBody>
      </p:sp>
      <p:sp>
        <p:nvSpPr>
          <p:cNvPr id="4" name="Slide Number Placeholder 3"/>
          <p:cNvSpPr>
            <a:spLocks noGrp="1"/>
          </p:cNvSpPr>
          <p:nvPr>
            <p:ph type="sldNum" sz="quarter" idx="10"/>
          </p:nvPr>
        </p:nvSpPr>
        <p:spPr/>
        <p:txBody>
          <a:bodyPr/>
          <a:lstStyle/>
          <a:p>
            <a:fld id="{6C1E308D-9631-4D58-B931-FD9CFCE9B7BE}" type="slidenum">
              <a:rPr lang="en-GB" smtClean="0"/>
              <a:t>15</a:t>
            </a:fld>
            <a:endParaRPr lang="en-GB"/>
          </a:p>
        </p:txBody>
      </p:sp>
    </p:spTree>
    <p:extLst>
      <p:ext uri="{BB962C8B-B14F-4D97-AF65-F5344CB8AC3E}">
        <p14:creationId xmlns:p14="http://schemas.microsoft.com/office/powerpoint/2010/main" val="210948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1D10-EC61-53C7-F70F-749206D4B2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8A76866-3260-C0AA-300B-97507009A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D15812-A1A0-2DBE-D368-3BF5F1DDAB43}"/>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5" name="Footer Placeholder 4">
            <a:extLst>
              <a:ext uri="{FF2B5EF4-FFF2-40B4-BE49-F238E27FC236}">
                <a16:creationId xmlns:a16="http://schemas.microsoft.com/office/drawing/2014/main" id="{536D0F53-CCFF-6480-FC42-41867A07FC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171D20-BEA2-F2D9-DA43-331D410104C0}"/>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2737093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4727-B69D-657C-5366-7075E8B8A4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B7C2C5-0663-714E-4FE0-80DA1AF0EC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D3B472-9653-AD5E-B83C-BCF47CE8ED81}"/>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5" name="Footer Placeholder 4">
            <a:extLst>
              <a:ext uri="{FF2B5EF4-FFF2-40B4-BE49-F238E27FC236}">
                <a16:creationId xmlns:a16="http://schemas.microsoft.com/office/drawing/2014/main" id="{58B3CA55-CA7D-0F14-4733-E1EE3B3C5C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7D963B-8C07-7BE8-06E3-D4575DD32B3E}"/>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2413291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D0F0B-2CAC-F317-BAA1-02D6CA7EC8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102681-F581-7F29-3B64-FCE64973A0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AFBF7-C950-5080-B863-9131480715FE}"/>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5" name="Footer Placeholder 4">
            <a:extLst>
              <a:ext uri="{FF2B5EF4-FFF2-40B4-BE49-F238E27FC236}">
                <a16:creationId xmlns:a16="http://schemas.microsoft.com/office/drawing/2014/main" id="{570160DE-1EA9-7E4B-CB3F-3E610B9C7E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531CCE-E7B8-6BD7-A770-176423C0F1F7}"/>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3340294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01">
    <p:bg>
      <p:bgPr>
        <a:solidFill>
          <a:schemeClr val="tx2"/>
        </a:solidFill>
        <a:effectLst/>
      </p:bgPr>
    </p:bg>
    <p:spTree>
      <p:nvGrpSpPr>
        <p:cNvPr id="1" name=""/>
        <p:cNvGrpSpPr/>
        <p:nvPr/>
      </p:nvGrpSpPr>
      <p:grpSpPr>
        <a:xfrm>
          <a:off x="0" y="0"/>
          <a:ext cx="0" cy="0"/>
          <a:chOff x="0" y="0"/>
          <a:chExt cx="0" cy="0"/>
        </a:xfrm>
      </p:grpSpPr>
      <p:pic>
        <p:nvPicPr>
          <p:cNvPr id="13" name="Picture 12" descr="A blue and orange curved object&#10;&#10;Description automatically generated">
            <a:extLst>
              <a:ext uri="{FF2B5EF4-FFF2-40B4-BE49-F238E27FC236}">
                <a16:creationId xmlns:a16="http://schemas.microsoft.com/office/drawing/2014/main" id="{471A3439-88FD-519B-8D59-A4272E4B8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4CB092-6A5A-922A-B128-6EBF27963E7B}"/>
              </a:ext>
            </a:extLst>
          </p:cNvPr>
          <p:cNvSpPr>
            <a:spLocks noGrp="1"/>
          </p:cNvSpPr>
          <p:nvPr>
            <p:ph type="ctrTitle"/>
          </p:nvPr>
        </p:nvSpPr>
        <p:spPr>
          <a:xfrm>
            <a:off x="300038" y="1593214"/>
            <a:ext cx="10367962" cy="1388428"/>
          </a:xfrm>
        </p:spPr>
        <p:txBody>
          <a:bodyPr lIns="0" tIns="0" rIns="0" bIns="0" anchor="b">
            <a:noAutofit/>
          </a:bodyPr>
          <a:lstStyle>
            <a:lvl1pPr algn="l">
              <a:lnSpc>
                <a:spcPct val="95000"/>
              </a:lnSpc>
              <a:defRPr sz="4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9E976AE-4382-3416-7F86-6C834A87ECFD}"/>
              </a:ext>
            </a:extLst>
          </p:cNvPr>
          <p:cNvSpPr>
            <a:spLocks noGrp="1"/>
          </p:cNvSpPr>
          <p:nvPr>
            <p:ph type="subTitle" idx="1"/>
          </p:nvPr>
        </p:nvSpPr>
        <p:spPr>
          <a:xfrm>
            <a:off x="300038" y="3044667"/>
            <a:ext cx="10367962" cy="623093"/>
          </a:xfrm>
        </p:spPr>
        <p:txBody>
          <a:bodyPr lIns="0" tIns="0" rIns="0" bIns="0">
            <a:noAutofit/>
          </a:bodyPr>
          <a:lstStyle>
            <a:lvl1pPr marL="0" indent="0" algn="l">
              <a:lnSpc>
                <a:spcPct val="95000"/>
              </a:lnSpc>
              <a:spcBef>
                <a:spcPts val="300"/>
              </a:spcBef>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Text Placeholder 10">
            <a:extLst>
              <a:ext uri="{FF2B5EF4-FFF2-40B4-BE49-F238E27FC236}">
                <a16:creationId xmlns:a16="http://schemas.microsoft.com/office/drawing/2014/main" id="{B6BE97D4-3386-A926-5F8D-B03721B30C95}"/>
              </a:ext>
            </a:extLst>
          </p:cNvPr>
          <p:cNvSpPr>
            <a:spLocks noGrp="1"/>
          </p:cNvSpPr>
          <p:nvPr>
            <p:ph type="body" sz="quarter" idx="10"/>
          </p:nvPr>
        </p:nvSpPr>
        <p:spPr>
          <a:xfrm>
            <a:off x="300038" y="4054158"/>
            <a:ext cx="6130925" cy="1239837"/>
          </a:xfrm>
        </p:spPr>
        <p:txBody>
          <a:bodyPr lIns="0" tIns="0" rIns="0" bIns="0">
            <a:noAutofit/>
          </a:bodyPr>
          <a:lstStyle>
            <a:lvl1pPr marL="0" indent="0">
              <a:spcBef>
                <a:spcPts val="300"/>
              </a:spcBef>
              <a:buFontTx/>
              <a:buNone/>
              <a:defRPr sz="1800">
                <a:solidFill>
                  <a:schemeClr val="bg1"/>
                </a:solidFill>
              </a:defRPr>
            </a:lvl1pPr>
            <a:lvl2pPr marL="180000" indent="-180000">
              <a:spcBef>
                <a:spcPts val="300"/>
              </a:spcBef>
              <a:defRPr sz="1800">
                <a:solidFill>
                  <a:schemeClr val="bg1"/>
                </a:solidFill>
              </a:defRPr>
            </a:lvl2pPr>
            <a:lvl3pPr marL="360000" indent="-180000">
              <a:spcBef>
                <a:spcPts val="300"/>
              </a:spcBef>
              <a:defRPr sz="1800">
                <a:solidFill>
                  <a:schemeClr val="bg1"/>
                </a:solidFill>
              </a:defRPr>
            </a:lvl3pPr>
            <a:lvl4pPr marL="540000" indent="-180000">
              <a:spcBef>
                <a:spcPts val="300"/>
              </a:spcBef>
              <a:defRPr sz="1800">
                <a:solidFill>
                  <a:schemeClr val="bg1"/>
                </a:solidFill>
              </a:defRPr>
            </a:lvl4pPr>
            <a:lvl5pPr marL="720000" indent="-180000">
              <a:spcBef>
                <a:spcPts val="300"/>
              </a:spcBef>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6" name="Freeform 25">
            <a:extLst>
              <a:ext uri="{FF2B5EF4-FFF2-40B4-BE49-F238E27FC236}">
                <a16:creationId xmlns:a16="http://schemas.microsoft.com/office/drawing/2014/main" id="{CE1DD4C1-985B-C886-8EC2-911ACA2FC1DF}"/>
              </a:ext>
            </a:extLst>
          </p:cNvPr>
          <p:cNvSpPr/>
          <p:nvPr/>
        </p:nvSpPr>
        <p:spPr>
          <a:xfrm>
            <a:off x="366054" y="477900"/>
            <a:ext cx="70857" cy="490347"/>
          </a:xfrm>
          <a:custGeom>
            <a:avLst/>
            <a:gdLst>
              <a:gd name="connsiteX0" fmla="*/ 58431 w 70857"/>
              <a:gd name="connsiteY0" fmla="*/ 378 h 490347"/>
              <a:gd name="connsiteX1" fmla="*/ 12672 w 70857"/>
              <a:gd name="connsiteY1" fmla="*/ 378 h 490347"/>
              <a:gd name="connsiteX2" fmla="*/ -4 w 70857"/>
              <a:gd name="connsiteY2" fmla="*/ 12316 h 490347"/>
              <a:gd name="connsiteX3" fmla="*/ -4 w 70857"/>
              <a:gd name="connsiteY3" fmla="*/ 477644 h 490347"/>
              <a:gd name="connsiteX4" fmla="*/ 12672 w 70857"/>
              <a:gd name="connsiteY4" fmla="*/ 490344 h 490347"/>
              <a:gd name="connsiteX5" fmla="*/ 58178 w 70857"/>
              <a:gd name="connsiteY5" fmla="*/ 490344 h 490347"/>
              <a:gd name="connsiteX6" fmla="*/ 70854 w 70857"/>
              <a:gd name="connsiteY6" fmla="*/ 477644 h 490347"/>
              <a:gd name="connsiteX7" fmla="*/ 70854 w 70857"/>
              <a:gd name="connsiteY7" fmla="*/ 12697 h 490347"/>
              <a:gd name="connsiteX8" fmla="*/ 58178 w 70857"/>
              <a:gd name="connsiteY8" fmla="*/ -3 h 49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57" h="490347">
                <a:moveTo>
                  <a:pt x="58431" y="378"/>
                </a:moveTo>
                <a:lnTo>
                  <a:pt x="12672" y="378"/>
                </a:lnTo>
                <a:cubicBezTo>
                  <a:pt x="5958" y="366"/>
                  <a:pt x="399" y="5601"/>
                  <a:pt x="-4" y="12316"/>
                </a:cubicBezTo>
                <a:lnTo>
                  <a:pt x="-4" y="477644"/>
                </a:lnTo>
                <a:cubicBezTo>
                  <a:pt x="-4" y="484658"/>
                  <a:pt x="5671" y="490344"/>
                  <a:pt x="12672" y="490344"/>
                </a:cubicBezTo>
                <a:lnTo>
                  <a:pt x="58178" y="490344"/>
                </a:lnTo>
                <a:cubicBezTo>
                  <a:pt x="65179" y="490344"/>
                  <a:pt x="70854" y="484658"/>
                  <a:pt x="70854" y="477644"/>
                </a:cubicBezTo>
                <a:lnTo>
                  <a:pt x="70854" y="12697"/>
                </a:lnTo>
                <a:cubicBezTo>
                  <a:pt x="70854" y="5683"/>
                  <a:pt x="65179" y="-3"/>
                  <a:pt x="58178" y="-3"/>
                </a:cubicBezTo>
              </a:path>
            </a:pathLst>
          </a:custGeom>
          <a:solidFill>
            <a:schemeClr val="bg1"/>
          </a:solidFill>
          <a:ln w="12627"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B15C515-F08D-B15F-6922-F3EE341EA3E5}"/>
              </a:ext>
            </a:extLst>
          </p:cNvPr>
          <p:cNvSpPr/>
          <p:nvPr/>
        </p:nvSpPr>
        <p:spPr>
          <a:xfrm>
            <a:off x="490150" y="477880"/>
            <a:ext cx="227377" cy="489859"/>
          </a:xfrm>
          <a:custGeom>
            <a:avLst/>
            <a:gdLst>
              <a:gd name="connsiteX0" fmla="*/ 160472 w 227377"/>
              <a:gd name="connsiteY0" fmla="*/ 183914 h 489859"/>
              <a:gd name="connsiteX1" fmla="*/ 154008 w 227377"/>
              <a:gd name="connsiteY1" fmla="*/ 209314 h 489859"/>
              <a:gd name="connsiteX2" fmla="*/ 136895 w 227377"/>
              <a:gd name="connsiteY2" fmla="*/ 226586 h 489859"/>
              <a:gd name="connsiteX3" fmla="*/ 103938 w 227377"/>
              <a:gd name="connsiteY3" fmla="*/ 232682 h 489859"/>
              <a:gd name="connsiteX4" fmla="*/ 70347 w 227377"/>
              <a:gd name="connsiteY4" fmla="*/ 232682 h 489859"/>
              <a:gd name="connsiteX5" fmla="*/ 70347 w 227377"/>
              <a:gd name="connsiteY5" fmla="*/ 66439 h 489859"/>
              <a:gd name="connsiteX6" fmla="*/ 106600 w 227377"/>
              <a:gd name="connsiteY6" fmla="*/ 66439 h 489859"/>
              <a:gd name="connsiteX7" fmla="*/ 138290 w 227377"/>
              <a:gd name="connsiteY7" fmla="*/ 72535 h 489859"/>
              <a:gd name="connsiteX8" fmla="*/ 154642 w 227377"/>
              <a:gd name="connsiteY8" fmla="*/ 90061 h 489859"/>
              <a:gd name="connsiteX9" fmla="*/ 160853 w 227377"/>
              <a:gd name="connsiteY9" fmla="*/ 117239 h 489859"/>
              <a:gd name="connsiteX10" fmla="*/ 161486 w 227377"/>
              <a:gd name="connsiteY10" fmla="*/ 149878 h 489859"/>
              <a:gd name="connsiteX11" fmla="*/ 160472 w 227377"/>
              <a:gd name="connsiteY11" fmla="*/ 183533 h 489859"/>
              <a:gd name="connsiteX12" fmla="*/ 195838 w 227377"/>
              <a:gd name="connsiteY12" fmla="*/ 34435 h 489859"/>
              <a:gd name="connsiteX13" fmla="*/ 156036 w 227377"/>
              <a:gd name="connsiteY13" fmla="*/ 7511 h 489859"/>
              <a:gd name="connsiteX14" fmla="*/ 105333 w 227377"/>
              <a:gd name="connsiteY14" fmla="*/ 18 h 489859"/>
              <a:gd name="connsiteX15" fmla="*/ 12672 w 227377"/>
              <a:gd name="connsiteY15" fmla="*/ 18 h 489859"/>
              <a:gd name="connsiteX16" fmla="*/ -3 w 227377"/>
              <a:gd name="connsiteY16" fmla="*/ 12718 h 489859"/>
              <a:gd name="connsiteX17" fmla="*/ -3 w 227377"/>
              <a:gd name="connsiteY17" fmla="*/ 477792 h 489859"/>
              <a:gd name="connsiteX18" fmla="*/ 11785 w 227377"/>
              <a:gd name="connsiteY18" fmla="*/ 489856 h 489859"/>
              <a:gd name="connsiteX19" fmla="*/ 11912 w 227377"/>
              <a:gd name="connsiteY19" fmla="*/ 489857 h 489859"/>
              <a:gd name="connsiteX20" fmla="*/ 57672 w 227377"/>
              <a:gd name="connsiteY20" fmla="*/ 489857 h 489859"/>
              <a:gd name="connsiteX21" fmla="*/ 70347 w 227377"/>
              <a:gd name="connsiteY21" fmla="*/ 477157 h 489859"/>
              <a:gd name="connsiteX22" fmla="*/ 70347 w 227377"/>
              <a:gd name="connsiteY22" fmla="*/ 298722 h 489859"/>
              <a:gd name="connsiteX23" fmla="*/ 105966 w 227377"/>
              <a:gd name="connsiteY23" fmla="*/ 298722 h 489859"/>
              <a:gd name="connsiteX24" fmla="*/ 169345 w 227377"/>
              <a:gd name="connsiteY24" fmla="*/ 285260 h 489859"/>
              <a:gd name="connsiteX25" fmla="*/ 207373 w 227377"/>
              <a:gd name="connsiteY25" fmla="*/ 247795 h 489859"/>
              <a:gd name="connsiteX26" fmla="*/ 223471 w 227377"/>
              <a:gd name="connsiteY26" fmla="*/ 205250 h 489859"/>
              <a:gd name="connsiteX27" fmla="*/ 227274 w 227377"/>
              <a:gd name="connsiteY27" fmla="*/ 149624 h 489859"/>
              <a:gd name="connsiteX28" fmla="*/ 220429 w 227377"/>
              <a:gd name="connsiteY28" fmla="*/ 79774 h 489859"/>
              <a:gd name="connsiteX29" fmla="*/ 195711 w 227377"/>
              <a:gd name="connsiteY29" fmla="*/ 34816 h 48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7377" h="489859">
                <a:moveTo>
                  <a:pt x="160472" y="183914"/>
                </a:moveTo>
                <a:cubicBezTo>
                  <a:pt x="160158" y="192746"/>
                  <a:pt x="157953" y="201408"/>
                  <a:pt x="154008" y="209314"/>
                </a:cubicBezTo>
                <a:cubicBezTo>
                  <a:pt x="150260" y="216732"/>
                  <a:pt x="144272" y="222776"/>
                  <a:pt x="136895" y="226586"/>
                </a:cubicBezTo>
                <a:cubicBezTo>
                  <a:pt x="126533" y="231159"/>
                  <a:pt x="115248" y="233247"/>
                  <a:pt x="103938" y="232682"/>
                </a:cubicBezTo>
                <a:lnTo>
                  <a:pt x="70347" y="232682"/>
                </a:lnTo>
                <a:lnTo>
                  <a:pt x="70347" y="66439"/>
                </a:lnTo>
                <a:lnTo>
                  <a:pt x="106600" y="66439"/>
                </a:lnTo>
                <a:cubicBezTo>
                  <a:pt x="117503" y="65835"/>
                  <a:pt x="128386" y="67929"/>
                  <a:pt x="138290" y="72535"/>
                </a:cubicBezTo>
                <a:cubicBezTo>
                  <a:pt x="145402" y="76563"/>
                  <a:pt x="151109" y="82680"/>
                  <a:pt x="154642" y="90061"/>
                </a:cubicBezTo>
                <a:cubicBezTo>
                  <a:pt x="158478" y="98622"/>
                  <a:pt x="160589" y="107858"/>
                  <a:pt x="160853" y="117239"/>
                </a:cubicBezTo>
                <a:cubicBezTo>
                  <a:pt x="160853" y="127526"/>
                  <a:pt x="161486" y="138448"/>
                  <a:pt x="161486" y="149878"/>
                </a:cubicBezTo>
                <a:cubicBezTo>
                  <a:pt x="161486" y="161308"/>
                  <a:pt x="161486" y="173500"/>
                  <a:pt x="160472" y="183533"/>
                </a:cubicBezTo>
                <a:moveTo>
                  <a:pt x="195838" y="34435"/>
                </a:moveTo>
                <a:cubicBezTo>
                  <a:pt x="185009" y="22287"/>
                  <a:pt x="171329" y="13034"/>
                  <a:pt x="156036" y="7511"/>
                </a:cubicBezTo>
                <a:cubicBezTo>
                  <a:pt x="139654" y="2268"/>
                  <a:pt x="122528" y="-263"/>
                  <a:pt x="105333" y="18"/>
                </a:cubicBezTo>
                <a:lnTo>
                  <a:pt x="12672" y="18"/>
                </a:lnTo>
                <a:cubicBezTo>
                  <a:pt x="5672" y="18"/>
                  <a:pt x="-3" y="5704"/>
                  <a:pt x="-3" y="12718"/>
                </a:cubicBezTo>
                <a:lnTo>
                  <a:pt x="-3" y="477792"/>
                </a:lnTo>
                <a:cubicBezTo>
                  <a:pt x="-73" y="484384"/>
                  <a:pt x="5204" y="489786"/>
                  <a:pt x="11785" y="489856"/>
                </a:cubicBezTo>
                <a:cubicBezTo>
                  <a:pt x="11827" y="489856"/>
                  <a:pt x="11869" y="489857"/>
                  <a:pt x="11912" y="489857"/>
                </a:cubicBezTo>
                <a:lnTo>
                  <a:pt x="57672" y="489857"/>
                </a:lnTo>
                <a:cubicBezTo>
                  <a:pt x="64672" y="489857"/>
                  <a:pt x="70347" y="484171"/>
                  <a:pt x="70347" y="477157"/>
                </a:cubicBezTo>
                <a:lnTo>
                  <a:pt x="70347" y="298722"/>
                </a:lnTo>
                <a:lnTo>
                  <a:pt x="105966" y="298722"/>
                </a:lnTo>
                <a:cubicBezTo>
                  <a:pt x="127895" y="299747"/>
                  <a:pt x="149719" y="295112"/>
                  <a:pt x="169345" y="285260"/>
                </a:cubicBezTo>
                <a:cubicBezTo>
                  <a:pt x="185131" y="276395"/>
                  <a:pt x="198261" y="263459"/>
                  <a:pt x="207373" y="247795"/>
                </a:cubicBezTo>
                <a:cubicBezTo>
                  <a:pt x="215494" y="234819"/>
                  <a:pt x="220965" y="220358"/>
                  <a:pt x="223471" y="205250"/>
                </a:cubicBezTo>
                <a:cubicBezTo>
                  <a:pt x="226244" y="186842"/>
                  <a:pt x="227516" y="168238"/>
                  <a:pt x="227274" y="149624"/>
                </a:cubicBezTo>
                <a:cubicBezTo>
                  <a:pt x="227897" y="126146"/>
                  <a:pt x="225598" y="102682"/>
                  <a:pt x="220429" y="79774"/>
                </a:cubicBezTo>
                <a:cubicBezTo>
                  <a:pt x="216047" y="62962"/>
                  <a:pt x="207552" y="47510"/>
                  <a:pt x="195711" y="34816"/>
                </a:cubicBezTo>
              </a:path>
            </a:pathLst>
          </a:custGeom>
          <a:solidFill>
            <a:schemeClr val="bg1"/>
          </a:solidFill>
          <a:ln w="12627"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97D3042E-86A8-91EB-E55F-7476FF3C663F}"/>
              </a:ext>
            </a:extLst>
          </p:cNvPr>
          <p:cNvSpPr/>
          <p:nvPr/>
        </p:nvSpPr>
        <p:spPr>
          <a:xfrm>
            <a:off x="761159" y="477880"/>
            <a:ext cx="228264" cy="490240"/>
          </a:xfrm>
          <a:custGeom>
            <a:avLst/>
            <a:gdLst>
              <a:gd name="connsiteX0" fmla="*/ 160852 w 228264"/>
              <a:gd name="connsiteY0" fmla="*/ 183914 h 490240"/>
              <a:gd name="connsiteX1" fmla="*/ 154387 w 228264"/>
              <a:gd name="connsiteY1" fmla="*/ 209314 h 490240"/>
              <a:gd name="connsiteX2" fmla="*/ 137275 w 228264"/>
              <a:gd name="connsiteY2" fmla="*/ 226586 h 490240"/>
              <a:gd name="connsiteX3" fmla="*/ 104318 w 228264"/>
              <a:gd name="connsiteY3" fmla="*/ 232682 h 490240"/>
              <a:gd name="connsiteX4" fmla="*/ 71234 w 228264"/>
              <a:gd name="connsiteY4" fmla="*/ 232682 h 490240"/>
              <a:gd name="connsiteX5" fmla="*/ 71234 w 228264"/>
              <a:gd name="connsiteY5" fmla="*/ 66439 h 490240"/>
              <a:gd name="connsiteX6" fmla="*/ 107614 w 228264"/>
              <a:gd name="connsiteY6" fmla="*/ 66439 h 490240"/>
              <a:gd name="connsiteX7" fmla="*/ 139050 w 228264"/>
              <a:gd name="connsiteY7" fmla="*/ 72535 h 490240"/>
              <a:gd name="connsiteX8" fmla="*/ 155021 w 228264"/>
              <a:gd name="connsiteY8" fmla="*/ 90061 h 490240"/>
              <a:gd name="connsiteX9" fmla="*/ 161232 w 228264"/>
              <a:gd name="connsiteY9" fmla="*/ 117239 h 490240"/>
              <a:gd name="connsiteX10" fmla="*/ 161993 w 228264"/>
              <a:gd name="connsiteY10" fmla="*/ 149878 h 490240"/>
              <a:gd name="connsiteX11" fmla="*/ 160852 w 228264"/>
              <a:gd name="connsiteY11" fmla="*/ 183533 h 490240"/>
              <a:gd name="connsiteX12" fmla="*/ 196217 w 228264"/>
              <a:gd name="connsiteY12" fmla="*/ 34435 h 490240"/>
              <a:gd name="connsiteX13" fmla="*/ 156415 w 228264"/>
              <a:gd name="connsiteY13" fmla="*/ 7511 h 490240"/>
              <a:gd name="connsiteX14" fmla="*/ 105712 w 228264"/>
              <a:gd name="connsiteY14" fmla="*/ 18 h 490240"/>
              <a:gd name="connsiteX15" fmla="*/ 12672 w 228264"/>
              <a:gd name="connsiteY15" fmla="*/ 18 h 490240"/>
              <a:gd name="connsiteX16" fmla="*/ -4 w 228264"/>
              <a:gd name="connsiteY16" fmla="*/ 12083 h 490240"/>
              <a:gd name="connsiteX17" fmla="*/ -4 w 228264"/>
              <a:gd name="connsiteY17" fmla="*/ 477538 h 490240"/>
              <a:gd name="connsiteX18" fmla="*/ 12672 w 228264"/>
              <a:gd name="connsiteY18" fmla="*/ 490238 h 490240"/>
              <a:gd name="connsiteX19" fmla="*/ 58558 w 228264"/>
              <a:gd name="connsiteY19" fmla="*/ 490238 h 490240"/>
              <a:gd name="connsiteX20" fmla="*/ 71234 w 228264"/>
              <a:gd name="connsiteY20" fmla="*/ 477538 h 490240"/>
              <a:gd name="connsiteX21" fmla="*/ 71234 w 228264"/>
              <a:gd name="connsiteY21" fmla="*/ 298722 h 490240"/>
              <a:gd name="connsiteX22" fmla="*/ 106853 w 228264"/>
              <a:gd name="connsiteY22" fmla="*/ 298722 h 490240"/>
              <a:gd name="connsiteX23" fmla="*/ 170232 w 228264"/>
              <a:gd name="connsiteY23" fmla="*/ 285260 h 490240"/>
              <a:gd name="connsiteX24" fmla="*/ 208259 w 228264"/>
              <a:gd name="connsiteY24" fmla="*/ 247795 h 490240"/>
              <a:gd name="connsiteX25" fmla="*/ 224358 w 228264"/>
              <a:gd name="connsiteY25" fmla="*/ 205250 h 490240"/>
              <a:gd name="connsiteX26" fmla="*/ 228161 w 228264"/>
              <a:gd name="connsiteY26" fmla="*/ 149624 h 490240"/>
              <a:gd name="connsiteX27" fmla="*/ 221316 w 228264"/>
              <a:gd name="connsiteY27" fmla="*/ 79774 h 490240"/>
              <a:gd name="connsiteX28" fmla="*/ 195964 w 228264"/>
              <a:gd name="connsiteY28" fmla="*/ 34816 h 4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264" h="490240">
                <a:moveTo>
                  <a:pt x="160852" y="183914"/>
                </a:moveTo>
                <a:cubicBezTo>
                  <a:pt x="160537" y="192746"/>
                  <a:pt x="158332" y="201408"/>
                  <a:pt x="154387" y="209314"/>
                </a:cubicBezTo>
                <a:cubicBezTo>
                  <a:pt x="150640" y="216732"/>
                  <a:pt x="144651" y="222776"/>
                  <a:pt x="137275" y="226586"/>
                </a:cubicBezTo>
                <a:cubicBezTo>
                  <a:pt x="126912" y="231159"/>
                  <a:pt x="115627" y="233247"/>
                  <a:pt x="104318" y="232682"/>
                </a:cubicBezTo>
                <a:lnTo>
                  <a:pt x="71234" y="232682"/>
                </a:lnTo>
                <a:lnTo>
                  <a:pt x="71234" y="66439"/>
                </a:lnTo>
                <a:lnTo>
                  <a:pt x="107614" y="66439"/>
                </a:lnTo>
                <a:cubicBezTo>
                  <a:pt x="118434" y="65835"/>
                  <a:pt x="129235" y="67930"/>
                  <a:pt x="139050" y="72535"/>
                </a:cubicBezTo>
                <a:cubicBezTo>
                  <a:pt x="146036" y="76605"/>
                  <a:pt x="151609" y="82721"/>
                  <a:pt x="155021" y="90061"/>
                </a:cubicBezTo>
                <a:cubicBezTo>
                  <a:pt x="158858" y="98622"/>
                  <a:pt x="160969" y="107858"/>
                  <a:pt x="161232" y="117239"/>
                </a:cubicBezTo>
                <a:cubicBezTo>
                  <a:pt x="161232" y="127526"/>
                  <a:pt x="161993" y="138448"/>
                  <a:pt x="161993" y="149878"/>
                </a:cubicBezTo>
                <a:cubicBezTo>
                  <a:pt x="161993" y="161308"/>
                  <a:pt x="161993" y="173500"/>
                  <a:pt x="160852" y="183533"/>
                </a:cubicBezTo>
                <a:moveTo>
                  <a:pt x="196217" y="34435"/>
                </a:moveTo>
                <a:cubicBezTo>
                  <a:pt x="185388" y="22287"/>
                  <a:pt x="171709" y="13034"/>
                  <a:pt x="156415" y="7511"/>
                </a:cubicBezTo>
                <a:cubicBezTo>
                  <a:pt x="140033" y="2268"/>
                  <a:pt x="122907" y="-263"/>
                  <a:pt x="105712" y="18"/>
                </a:cubicBezTo>
                <a:lnTo>
                  <a:pt x="12672" y="18"/>
                </a:lnTo>
                <a:cubicBezTo>
                  <a:pt x="5911" y="9"/>
                  <a:pt x="334" y="5318"/>
                  <a:pt x="-4" y="12083"/>
                </a:cubicBezTo>
                <a:lnTo>
                  <a:pt x="-4" y="477538"/>
                </a:lnTo>
                <a:cubicBezTo>
                  <a:pt x="-4" y="484552"/>
                  <a:pt x="5671" y="490238"/>
                  <a:pt x="12672" y="490238"/>
                </a:cubicBezTo>
                <a:lnTo>
                  <a:pt x="58558" y="490238"/>
                </a:lnTo>
                <a:cubicBezTo>
                  <a:pt x="65559" y="490238"/>
                  <a:pt x="71234" y="484552"/>
                  <a:pt x="71234" y="477538"/>
                </a:cubicBezTo>
                <a:lnTo>
                  <a:pt x="71234" y="298722"/>
                </a:lnTo>
                <a:lnTo>
                  <a:pt x="106853" y="298722"/>
                </a:lnTo>
                <a:cubicBezTo>
                  <a:pt x="128782" y="299747"/>
                  <a:pt x="150605" y="295112"/>
                  <a:pt x="170232" y="285260"/>
                </a:cubicBezTo>
                <a:cubicBezTo>
                  <a:pt x="186017" y="276395"/>
                  <a:pt x="199147" y="263459"/>
                  <a:pt x="208259" y="247795"/>
                </a:cubicBezTo>
                <a:cubicBezTo>
                  <a:pt x="216436" y="234847"/>
                  <a:pt x="221912" y="220374"/>
                  <a:pt x="224358" y="205250"/>
                </a:cubicBezTo>
                <a:cubicBezTo>
                  <a:pt x="227130" y="186842"/>
                  <a:pt x="228402" y="168238"/>
                  <a:pt x="228161" y="149624"/>
                </a:cubicBezTo>
                <a:cubicBezTo>
                  <a:pt x="228784" y="126146"/>
                  <a:pt x="226484" y="102682"/>
                  <a:pt x="221316" y="79774"/>
                </a:cubicBezTo>
                <a:cubicBezTo>
                  <a:pt x="216751" y="62899"/>
                  <a:pt x="208034" y="47441"/>
                  <a:pt x="195964" y="34816"/>
                </a:cubicBezTo>
              </a:path>
            </a:pathLst>
          </a:custGeom>
          <a:solidFill>
            <a:schemeClr val="bg1"/>
          </a:solidFill>
          <a:ln w="12627"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708BE0A5-FFAC-1B04-E6A0-02D6F1278966}"/>
              </a:ext>
            </a:extLst>
          </p:cNvPr>
          <p:cNvSpPr/>
          <p:nvPr/>
        </p:nvSpPr>
        <p:spPr>
          <a:xfrm>
            <a:off x="1027684" y="473834"/>
            <a:ext cx="235231" cy="497973"/>
          </a:xfrm>
          <a:custGeom>
            <a:avLst/>
            <a:gdLst>
              <a:gd name="connsiteX0" fmla="*/ 164702 w 235231"/>
              <a:gd name="connsiteY0" fmla="*/ 378332 h 497973"/>
              <a:gd name="connsiteX1" fmla="*/ 150632 w 235231"/>
              <a:gd name="connsiteY1" fmla="*/ 415797 h 497973"/>
              <a:gd name="connsiteX2" fmla="*/ 84084 w 235231"/>
              <a:gd name="connsiteY2" fmla="*/ 415797 h 497973"/>
              <a:gd name="connsiteX3" fmla="*/ 70014 w 235231"/>
              <a:gd name="connsiteY3" fmla="*/ 378332 h 497973"/>
              <a:gd name="connsiteX4" fmla="*/ 70014 w 235231"/>
              <a:gd name="connsiteY4" fmla="*/ 119506 h 497973"/>
              <a:gd name="connsiteX5" fmla="*/ 84084 w 235231"/>
              <a:gd name="connsiteY5" fmla="*/ 81406 h 497973"/>
              <a:gd name="connsiteX6" fmla="*/ 150632 w 235231"/>
              <a:gd name="connsiteY6" fmla="*/ 81406 h 497973"/>
              <a:gd name="connsiteX7" fmla="*/ 164702 w 235231"/>
              <a:gd name="connsiteY7" fmla="*/ 119506 h 497973"/>
              <a:gd name="connsiteX8" fmla="*/ 164702 w 235231"/>
              <a:gd name="connsiteY8" fmla="*/ 378332 h 497973"/>
              <a:gd name="connsiteX9" fmla="*/ 224405 w 235231"/>
              <a:gd name="connsiteY9" fmla="*/ 67690 h 497973"/>
              <a:gd name="connsiteX10" fmla="*/ 197659 w 235231"/>
              <a:gd name="connsiteY10" fmla="*/ 29590 h 497973"/>
              <a:gd name="connsiteX11" fmla="*/ 159632 w 235231"/>
              <a:gd name="connsiteY11" fmla="*/ 7619 h 497973"/>
              <a:gd name="connsiteX12" fmla="*/ 75338 w 235231"/>
              <a:gd name="connsiteY12" fmla="*/ 7619 h 497973"/>
              <a:gd name="connsiteX13" fmla="*/ 37310 w 235231"/>
              <a:gd name="connsiteY13" fmla="*/ 29590 h 497973"/>
              <a:gd name="connsiteX14" fmla="*/ 9804 w 235231"/>
              <a:gd name="connsiteY14" fmla="*/ 67690 h 497973"/>
              <a:gd name="connsiteX15" fmla="*/ 44 w 235231"/>
              <a:gd name="connsiteY15" fmla="*/ 119506 h 497973"/>
              <a:gd name="connsiteX16" fmla="*/ 44 w 235231"/>
              <a:gd name="connsiteY16" fmla="*/ 378332 h 497973"/>
              <a:gd name="connsiteX17" fmla="*/ 10311 w 235231"/>
              <a:gd name="connsiteY17" fmla="*/ 431291 h 497973"/>
              <a:gd name="connsiteX18" fmla="*/ 37817 w 235231"/>
              <a:gd name="connsiteY18" fmla="*/ 467740 h 497973"/>
              <a:gd name="connsiteX19" fmla="*/ 75845 w 235231"/>
              <a:gd name="connsiteY19" fmla="*/ 490473 h 497973"/>
              <a:gd name="connsiteX20" fmla="*/ 160139 w 235231"/>
              <a:gd name="connsiteY20" fmla="*/ 490473 h 497973"/>
              <a:gd name="connsiteX21" fmla="*/ 198166 w 235231"/>
              <a:gd name="connsiteY21" fmla="*/ 467740 h 497973"/>
              <a:gd name="connsiteX22" fmla="*/ 224912 w 235231"/>
              <a:gd name="connsiteY22" fmla="*/ 431291 h 497973"/>
              <a:gd name="connsiteX23" fmla="*/ 235180 w 235231"/>
              <a:gd name="connsiteY23" fmla="*/ 378332 h 497973"/>
              <a:gd name="connsiteX24" fmla="*/ 235180 w 235231"/>
              <a:gd name="connsiteY24" fmla="*/ 119506 h 497973"/>
              <a:gd name="connsiteX25" fmla="*/ 224912 w 235231"/>
              <a:gd name="connsiteY25" fmla="*/ 67309 h 49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231" h="497973">
                <a:moveTo>
                  <a:pt x="164702" y="378332"/>
                </a:moveTo>
                <a:cubicBezTo>
                  <a:pt x="165895" y="392308"/>
                  <a:pt x="160724" y="406076"/>
                  <a:pt x="150632" y="415797"/>
                </a:cubicBezTo>
                <a:cubicBezTo>
                  <a:pt x="131358" y="431892"/>
                  <a:pt x="103358" y="431892"/>
                  <a:pt x="84084" y="415797"/>
                </a:cubicBezTo>
                <a:cubicBezTo>
                  <a:pt x="73992" y="406076"/>
                  <a:pt x="68822" y="392308"/>
                  <a:pt x="70014" y="378332"/>
                </a:cubicBezTo>
                <a:lnTo>
                  <a:pt x="70014" y="119506"/>
                </a:lnTo>
                <a:cubicBezTo>
                  <a:pt x="68643" y="105319"/>
                  <a:pt x="73826" y="91283"/>
                  <a:pt x="84084" y="81406"/>
                </a:cubicBezTo>
                <a:cubicBezTo>
                  <a:pt x="103358" y="65311"/>
                  <a:pt x="131358" y="65311"/>
                  <a:pt x="150632" y="81406"/>
                </a:cubicBezTo>
                <a:cubicBezTo>
                  <a:pt x="160890" y="91283"/>
                  <a:pt x="166074" y="105319"/>
                  <a:pt x="164702" y="119506"/>
                </a:cubicBezTo>
                <a:lnTo>
                  <a:pt x="164702" y="378332"/>
                </a:lnTo>
                <a:close/>
                <a:moveTo>
                  <a:pt x="224405" y="67690"/>
                </a:moveTo>
                <a:cubicBezTo>
                  <a:pt x="218127" y="53324"/>
                  <a:pt x="209031" y="40368"/>
                  <a:pt x="197659" y="29590"/>
                </a:cubicBezTo>
                <a:cubicBezTo>
                  <a:pt x="186381" y="20070"/>
                  <a:pt x="173506" y="12631"/>
                  <a:pt x="159632" y="7619"/>
                </a:cubicBezTo>
                <a:cubicBezTo>
                  <a:pt x="132449" y="-2544"/>
                  <a:pt x="102520" y="-2544"/>
                  <a:pt x="75338" y="7619"/>
                </a:cubicBezTo>
                <a:cubicBezTo>
                  <a:pt x="61376" y="12440"/>
                  <a:pt x="48468" y="19898"/>
                  <a:pt x="37310" y="29590"/>
                </a:cubicBezTo>
                <a:cubicBezTo>
                  <a:pt x="25507" y="40155"/>
                  <a:pt x="16124" y="53152"/>
                  <a:pt x="9804" y="67690"/>
                </a:cubicBezTo>
                <a:cubicBezTo>
                  <a:pt x="2913" y="84071"/>
                  <a:pt x="-415" y="101736"/>
                  <a:pt x="44" y="119506"/>
                </a:cubicBezTo>
                <a:lnTo>
                  <a:pt x="44" y="378332"/>
                </a:lnTo>
                <a:cubicBezTo>
                  <a:pt x="-460" y="396527"/>
                  <a:pt x="3045" y="414609"/>
                  <a:pt x="10311" y="431291"/>
                </a:cubicBezTo>
                <a:cubicBezTo>
                  <a:pt x="16651" y="445345"/>
                  <a:pt x="26050" y="457798"/>
                  <a:pt x="37817" y="467740"/>
                </a:cubicBezTo>
                <a:cubicBezTo>
                  <a:pt x="48839" y="477802"/>
                  <a:pt x="61773" y="485534"/>
                  <a:pt x="75845" y="490473"/>
                </a:cubicBezTo>
                <a:cubicBezTo>
                  <a:pt x="103057" y="500469"/>
                  <a:pt x="132926" y="500469"/>
                  <a:pt x="160139" y="490473"/>
                </a:cubicBezTo>
                <a:cubicBezTo>
                  <a:pt x="174117" y="485335"/>
                  <a:pt x="187014" y="477625"/>
                  <a:pt x="198166" y="467740"/>
                </a:cubicBezTo>
                <a:cubicBezTo>
                  <a:pt x="209512" y="457584"/>
                  <a:pt x="218621" y="445170"/>
                  <a:pt x="224912" y="431291"/>
                </a:cubicBezTo>
                <a:cubicBezTo>
                  <a:pt x="232178" y="414609"/>
                  <a:pt x="235684" y="396527"/>
                  <a:pt x="235180" y="378332"/>
                </a:cubicBezTo>
                <a:lnTo>
                  <a:pt x="235180" y="119506"/>
                </a:lnTo>
                <a:cubicBezTo>
                  <a:pt x="235532" y="101571"/>
                  <a:pt x="232031" y="83769"/>
                  <a:pt x="224912" y="67309"/>
                </a:cubicBezTo>
              </a:path>
            </a:pathLst>
          </a:custGeom>
          <a:solidFill>
            <a:schemeClr val="bg1"/>
          </a:solidFill>
          <a:ln w="12627"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311DBE72-3388-3826-DBCF-AFF80795D106}"/>
              </a:ext>
            </a:extLst>
          </p:cNvPr>
          <p:cNvSpPr/>
          <p:nvPr/>
        </p:nvSpPr>
        <p:spPr>
          <a:xfrm>
            <a:off x="287338" y="215391"/>
            <a:ext cx="227403" cy="228345"/>
          </a:xfrm>
          <a:custGeom>
            <a:avLst/>
            <a:gdLst>
              <a:gd name="connsiteX0" fmla="*/ 155655 w 227403"/>
              <a:gd name="connsiteY0" fmla="*/ 131696 h 228345"/>
              <a:gd name="connsiteX1" fmla="*/ 214724 w 227403"/>
              <a:gd name="connsiteY1" fmla="*/ 131696 h 228345"/>
              <a:gd name="connsiteX2" fmla="*/ 227400 w 227403"/>
              <a:gd name="connsiteY2" fmla="*/ 118996 h 228345"/>
              <a:gd name="connsiteX3" fmla="*/ 227400 w 227403"/>
              <a:gd name="connsiteY3" fmla="*/ 108455 h 228345"/>
              <a:gd name="connsiteX4" fmla="*/ 214724 w 227403"/>
              <a:gd name="connsiteY4" fmla="*/ 95755 h 228345"/>
              <a:gd name="connsiteX5" fmla="*/ 155655 w 227403"/>
              <a:gd name="connsiteY5" fmla="*/ 95755 h 228345"/>
              <a:gd name="connsiteX6" fmla="*/ 197485 w 227403"/>
              <a:gd name="connsiteY6" fmla="*/ 53845 h 228345"/>
              <a:gd name="connsiteX7" fmla="*/ 197485 w 227403"/>
              <a:gd name="connsiteY7" fmla="*/ 36573 h 228345"/>
              <a:gd name="connsiteX8" fmla="*/ 190133 w 227403"/>
              <a:gd name="connsiteY8" fmla="*/ 29969 h 228345"/>
              <a:gd name="connsiteX9" fmla="*/ 172767 w 227403"/>
              <a:gd name="connsiteY9" fmla="*/ 29969 h 228345"/>
              <a:gd name="connsiteX10" fmla="*/ 130937 w 227403"/>
              <a:gd name="connsiteY10" fmla="*/ 71879 h 228345"/>
              <a:gd name="connsiteX11" fmla="*/ 130937 w 227403"/>
              <a:gd name="connsiteY11" fmla="*/ 12697 h 228345"/>
              <a:gd name="connsiteX12" fmla="*/ 118261 w 227403"/>
              <a:gd name="connsiteY12" fmla="*/ -3 h 228345"/>
              <a:gd name="connsiteX13" fmla="*/ 107740 w 227403"/>
              <a:gd name="connsiteY13" fmla="*/ -3 h 228345"/>
              <a:gd name="connsiteX14" fmla="*/ 95065 w 227403"/>
              <a:gd name="connsiteY14" fmla="*/ 12697 h 228345"/>
              <a:gd name="connsiteX15" fmla="*/ 95065 w 227403"/>
              <a:gd name="connsiteY15" fmla="*/ 71879 h 228345"/>
              <a:gd name="connsiteX16" fmla="*/ 54248 w 227403"/>
              <a:gd name="connsiteY16" fmla="*/ 29969 h 228345"/>
              <a:gd name="connsiteX17" fmla="*/ 37009 w 227403"/>
              <a:gd name="connsiteY17" fmla="*/ 29969 h 228345"/>
              <a:gd name="connsiteX18" fmla="*/ 29531 w 227403"/>
              <a:gd name="connsiteY18" fmla="*/ 37462 h 228345"/>
              <a:gd name="connsiteX19" fmla="*/ 29531 w 227403"/>
              <a:gd name="connsiteY19" fmla="*/ 54734 h 228345"/>
              <a:gd name="connsiteX20" fmla="*/ 71234 w 227403"/>
              <a:gd name="connsiteY20" fmla="*/ 96644 h 228345"/>
              <a:gd name="connsiteX21" fmla="*/ 12672 w 227403"/>
              <a:gd name="connsiteY21" fmla="*/ 96644 h 228345"/>
              <a:gd name="connsiteX22" fmla="*/ -4 w 227403"/>
              <a:gd name="connsiteY22" fmla="*/ 109344 h 228345"/>
              <a:gd name="connsiteX23" fmla="*/ -4 w 227403"/>
              <a:gd name="connsiteY23" fmla="*/ 119885 h 228345"/>
              <a:gd name="connsiteX24" fmla="*/ 12672 w 227403"/>
              <a:gd name="connsiteY24" fmla="*/ 132585 h 228345"/>
              <a:gd name="connsiteX25" fmla="*/ 71234 w 227403"/>
              <a:gd name="connsiteY25" fmla="*/ 132585 h 228345"/>
              <a:gd name="connsiteX26" fmla="*/ 29531 w 227403"/>
              <a:gd name="connsiteY26" fmla="*/ 173479 h 228345"/>
              <a:gd name="connsiteX27" fmla="*/ 29531 w 227403"/>
              <a:gd name="connsiteY27" fmla="*/ 190751 h 228345"/>
              <a:gd name="connsiteX28" fmla="*/ 37009 w 227403"/>
              <a:gd name="connsiteY28" fmla="*/ 198244 h 228345"/>
              <a:gd name="connsiteX29" fmla="*/ 54248 w 227403"/>
              <a:gd name="connsiteY29" fmla="*/ 198244 h 228345"/>
              <a:gd name="connsiteX30" fmla="*/ 95952 w 227403"/>
              <a:gd name="connsiteY30" fmla="*/ 156461 h 228345"/>
              <a:gd name="connsiteX31" fmla="*/ 95952 w 227403"/>
              <a:gd name="connsiteY31" fmla="*/ 215643 h 228345"/>
              <a:gd name="connsiteX32" fmla="*/ 108628 w 227403"/>
              <a:gd name="connsiteY32" fmla="*/ 228343 h 228345"/>
              <a:gd name="connsiteX33" fmla="*/ 119149 w 227403"/>
              <a:gd name="connsiteY33" fmla="*/ 228343 h 228345"/>
              <a:gd name="connsiteX34" fmla="*/ 131824 w 227403"/>
              <a:gd name="connsiteY34" fmla="*/ 215643 h 228345"/>
              <a:gd name="connsiteX35" fmla="*/ 131824 w 227403"/>
              <a:gd name="connsiteY35" fmla="*/ 156461 h 228345"/>
              <a:gd name="connsiteX36" fmla="*/ 173528 w 227403"/>
              <a:gd name="connsiteY36" fmla="*/ 198244 h 228345"/>
              <a:gd name="connsiteX37" fmla="*/ 190894 w 227403"/>
              <a:gd name="connsiteY37" fmla="*/ 198244 h 228345"/>
              <a:gd name="connsiteX38" fmla="*/ 198372 w 227403"/>
              <a:gd name="connsiteY38" fmla="*/ 190751 h 228345"/>
              <a:gd name="connsiteX39" fmla="*/ 198372 w 227403"/>
              <a:gd name="connsiteY39" fmla="*/ 173479 h 228345"/>
              <a:gd name="connsiteX40" fmla="*/ 156542 w 227403"/>
              <a:gd name="connsiteY40" fmla="*/ 131696 h 2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7403" h="228345">
                <a:moveTo>
                  <a:pt x="155655" y="131696"/>
                </a:moveTo>
                <a:lnTo>
                  <a:pt x="214724" y="131696"/>
                </a:lnTo>
                <a:cubicBezTo>
                  <a:pt x="221725" y="131696"/>
                  <a:pt x="227400" y="126010"/>
                  <a:pt x="227400" y="118996"/>
                </a:cubicBezTo>
                <a:lnTo>
                  <a:pt x="227400" y="108455"/>
                </a:lnTo>
                <a:cubicBezTo>
                  <a:pt x="227400" y="101441"/>
                  <a:pt x="221725" y="95755"/>
                  <a:pt x="214724" y="95755"/>
                </a:cubicBezTo>
                <a:lnTo>
                  <a:pt x="155655" y="95755"/>
                </a:lnTo>
                <a:lnTo>
                  <a:pt x="197485" y="53845"/>
                </a:lnTo>
                <a:cubicBezTo>
                  <a:pt x="201994" y="48974"/>
                  <a:pt x="201994" y="41444"/>
                  <a:pt x="197485" y="36573"/>
                </a:cubicBezTo>
                <a:lnTo>
                  <a:pt x="190133" y="29969"/>
                </a:lnTo>
                <a:cubicBezTo>
                  <a:pt x="185254" y="25372"/>
                  <a:pt x="177647" y="25372"/>
                  <a:pt x="172767" y="29969"/>
                </a:cubicBezTo>
                <a:lnTo>
                  <a:pt x="130937" y="71879"/>
                </a:lnTo>
                <a:lnTo>
                  <a:pt x="130937" y="12697"/>
                </a:lnTo>
                <a:cubicBezTo>
                  <a:pt x="130937" y="5683"/>
                  <a:pt x="125262" y="-3"/>
                  <a:pt x="118261" y="-3"/>
                </a:cubicBezTo>
                <a:lnTo>
                  <a:pt x="107740" y="-3"/>
                </a:lnTo>
                <a:cubicBezTo>
                  <a:pt x="100740" y="-3"/>
                  <a:pt x="95065" y="5683"/>
                  <a:pt x="95065" y="12697"/>
                </a:cubicBezTo>
                <a:lnTo>
                  <a:pt x="95065" y="71879"/>
                </a:lnTo>
                <a:lnTo>
                  <a:pt x="54248" y="29969"/>
                </a:lnTo>
                <a:cubicBezTo>
                  <a:pt x="49387" y="25451"/>
                  <a:pt x="41871" y="25451"/>
                  <a:pt x="37009" y="29969"/>
                </a:cubicBezTo>
                <a:lnTo>
                  <a:pt x="29531" y="37462"/>
                </a:lnTo>
                <a:cubicBezTo>
                  <a:pt x="25022" y="42333"/>
                  <a:pt x="25022" y="49863"/>
                  <a:pt x="29531" y="54734"/>
                </a:cubicBezTo>
                <a:lnTo>
                  <a:pt x="71234" y="96644"/>
                </a:lnTo>
                <a:lnTo>
                  <a:pt x="12672" y="96644"/>
                </a:lnTo>
                <a:cubicBezTo>
                  <a:pt x="5671" y="96644"/>
                  <a:pt x="-4" y="102330"/>
                  <a:pt x="-4" y="109344"/>
                </a:cubicBezTo>
                <a:lnTo>
                  <a:pt x="-4" y="119885"/>
                </a:lnTo>
                <a:cubicBezTo>
                  <a:pt x="-4" y="126899"/>
                  <a:pt x="5671" y="132585"/>
                  <a:pt x="12672" y="132585"/>
                </a:cubicBezTo>
                <a:lnTo>
                  <a:pt x="71234" y="132585"/>
                </a:lnTo>
                <a:lnTo>
                  <a:pt x="29531" y="173479"/>
                </a:lnTo>
                <a:cubicBezTo>
                  <a:pt x="25022" y="178350"/>
                  <a:pt x="25022" y="185880"/>
                  <a:pt x="29531" y="190751"/>
                </a:cubicBezTo>
                <a:lnTo>
                  <a:pt x="37009" y="198244"/>
                </a:lnTo>
                <a:cubicBezTo>
                  <a:pt x="41871" y="202761"/>
                  <a:pt x="49387" y="202761"/>
                  <a:pt x="54248" y="198244"/>
                </a:cubicBezTo>
                <a:lnTo>
                  <a:pt x="95952" y="156461"/>
                </a:lnTo>
                <a:lnTo>
                  <a:pt x="95952" y="215643"/>
                </a:lnTo>
                <a:cubicBezTo>
                  <a:pt x="95952" y="222657"/>
                  <a:pt x="101627" y="228343"/>
                  <a:pt x="108628" y="228343"/>
                </a:cubicBezTo>
                <a:lnTo>
                  <a:pt x="119149" y="228343"/>
                </a:lnTo>
                <a:cubicBezTo>
                  <a:pt x="126149" y="228343"/>
                  <a:pt x="131824" y="222657"/>
                  <a:pt x="131824" y="215643"/>
                </a:cubicBezTo>
                <a:lnTo>
                  <a:pt x="131824" y="156461"/>
                </a:lnTo>
                <a:lnTo>
                  <a:pt x="173528" y="198244"/>
                </a:lnTo>
                <a:cubicBezTo>
                  <a:pt x="178407" y="202840"/>
                  <a:pt x="186014" y="202840"/>
                  <a:pt x="190894" y="198244"/>
                </a:cubicBezTo>
                <a:lnTo>
                  <a:pt x="198372" y="190751"/>
                </a:lnTo>
                <a:cubicBezTo>
                  <a:pt x="202881" y="185880"/>
                  <a:pt x="202881" y="178350"/>
                  <a:pt x="198372" y="173479"/>
                </a:cubicBezTo>
                <a:lnTo>
                  <a:pt x="156542" y="131696"/>
                </a:lnTo>
                <a:close/>
              </a:path>
            </a:pathLst>
          </a:custGeom>
          <a:solidFill>
            <a:schemeClr val="bg1"/>
          </a:solidFill>
          <a:ln w="12627"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CD2A3FBD-6633-5A78-4F15-FF2C76268652}"/>
              </a:ext>
            </a:extLst>
          </p:cNvPr>
          <p:cNvSpPr/>
          <p:nvPr/>
        </p:nvSpPr>
        <p:spPr>
          <a:xfrm>
            <a:off x="1366049" y="836548"/>
            <a:ext cx="1026613" cy="111251"/>
          </a:xfrm>
          <a:custGeom>
            <a:avLst/>
            <a:gdLst>
              <a:gd name="connsiteX0" fmla="*/ 924062 w 1026613"/>
              <a:gd name="connsiteY0" fmla="*/ 1775 h 111251"/>
              <a:gd name="connsiteX1" fmla="*/ 963991 w 1026613"/>
              <a:gd name="connsiteY1" fmla="*/ 64005 h 111251"/>
              <a:gd name="connsiteX2" fmla="*/ 963991 w 1026613"/>
              <a:gd name="connsiteY2" fmla="*/ 109598 h 111251"/>
              <a:gd name="connsiteX3" fmla="*/ 987441 w 1026613"/>
              <a:gd name="connsiteY3" fmla="*/ 109598 h 111251"/>
              <a:gd name="connsiteX4" fmla="*/ 987441 w 1026613"/>
              <a:gd name="connsiteY4" fmla="*/ 64005 h 111251"/>
              <a:gd name="connsiteX5" fmla="*/ 1026610 w 1026613"/>
              <a:gd name="connsiteY5" fmla="*/ 1775 h 111251"/>
              <a:gd name="connsiteX6" fmla="*/ 999990 w 1026613"/>
              <a:gd name="connsiteY6" fmla="*/ 1775 h 111251"/>
              <a:gd name="connsiteX7" fmla="*/ 976160 w 1026613"/>
              <a:gd name="connsiteY7" fmla="*/ 40891 h 111251"/>
              <a:gd name="connsiteX8" fmla="*/ 952329 w 1026613"/>
              <a:gd name="connsiteY8" fmla="*/ 1775 h 111251"/>
              <a:gd name="connsiteX9" fmla="*/ 871458 w 1026613"/>
              <a:gd name="connsiteY9" fmla="*/ 23492 h 111251"/>
              <a:gd name="connsiteX10" fmla="*/ 887936 w 1026613"/>
              <a:gd name="connsiteY10" fmla="*/ 23492 h 111251"/>
              <a:gd name="connsiteX11" fmla="*/ 900612 w 1026613"/>
              <a:gd name="connsiteY11" fmla="*/ 36192 h 111251"/>
              <a:gd name="connsiteX12" fmla="*/ 887936 w 1026613"/>
              <a:gd name="connsiteY12" fmla="*/ 48892 h 111251"/>
              <a:gd name="connsiteX13" fmla="*/ 871458 w 1026613"/>
              <a:gd name="connsiteY13" fmla="*/ 48892 h 111251"/>
              <a:gd name="connsiteX14" fmla="*/ 871458 w 1026613"/>
              <a:gd name="connsiteY14" fmla="*/ 23492 h 111251"/>
              <a:gd name="connsiteX15" fmla="*/ 934837 w 1026613"/>
              <a:gd name="connsiteY15" fmla="*/ 109344 h 111251"/>
              <a:gd name="connsiteX16" fmla="*/ 906697 w 1026613"/>
              <a:gd name="connsiteY16" fmla="*/ 64640 h 111251"/>
              <a:gd name="connsiteX17" fmla="*/ 924062 w 1026613"/>
              <a:gd name="connsiteY17" fmla="*/ 35049 h 111251"/>
              <a:gd name="connsiteX18" fmla="*/ 890091 w 1026613"/>
              <a:gd name="connsiteY18" fmla="*/ 1775 h 111251"/>
              <a:gd name="connsiteX19" fmla="*/ 848514 w 1026613"/>
              <a:gd name="connsiteY19" fmla="*/ 1775 h 111251"/>
              <a:gd name="connsiteX20" fmla="*/ 848514 w 1026613"/>
              <a:gd name="connsiteY20" fmla="*/ 109598 h 111251"/>
              <a:gd name="connsiteX21" fmla="*/ 871331 w 1026613"/>
              <a:gd name="connsiteY21" fmla="*/ 109598 h 111251"/>
              <a:gd name="connsiteX22" fmla="*/ 871331 w 1026613"/>
              <a:gd name="connsiteY22" fmla="*/ 68450 h 111251"/>
              <a:gd name="connsiteX23" fmla="*/ 882993 w 1026613"/>
              <a:gd name="connsiteY23" fmla="*/ 68450 h 111251"/>
              <a:gd name="connsiteX24" fmla="*/ 907330 w 1026613"/>
              <a:gd name="connsiteY24" fmla="*/ 109598 h 111251"/>
              <a:gd name="connsiteX25" fmla="*/ 780192 w 1026613"/>
              <a:gd name="connsiteY25" fmla="*/ 22095 h 111251"/>
              <a:gd name="connsiteX26" fmla="*/ 815256 w 1026613"/>
              <a:gd name="connsiteY26" fmla="*/ 53671 h 111251"/>
              <a:gd name="connsiteX27" fmla="*/ 783741 w 1026613"/>
              <a:gd name="connsiteY27" fmla="*/ 88803 h 111251"/>
              <a:gd name="connsiteX28" fmla="*/ 748676 w 1026613"/>
              <a:gd name="connsiteY28" fmla="*/ 57227 h 111251"/>
              <a:gd name="connsiteX29" fmla="*/ 748629 w 1026613"/>
              <a:gd name="connsiteY29" fmla="*/ 55496 h 111251"/>
              <a:gd name="connsiteX30" fmla="*/ 778628 w 1026613"/>
              <a:gd name="connsiteY30" fmla="*/ 22138 h 111251"/>
              <a:gd name="connsiteX31" fmla="*/ 780192 w 1026613"/>
              <a:gd name="connsiteY31" fmla="*/ 22095 h 111251"/>
              <a:gd name="connsiteX32" fmla="*/ 780192 w 1026613"/>
              <a:gd name="connsiteY32" fmla="*/ -3 h 111251"/>
              <a:gd name="connsiteX33" fmla="*/ 724546 w 1026613"/>
              <a:gd name="connsiteY33" fmla="*/ 55242 h 111251"/>
              <a:gd name="connsiteX34" fmla="*/ 779686 w 1026613"/>
              <a:gd name="connsiteY34" fmla="*/ 110994 h 111251"/>
              <a:gd name="connsiteX35" fmla="*/ 835332 w 1026613"/>
              <a:gd name="connsiteY35" fmla="*/ 55750 h 111251"/>
              <a:gd name="connsiteX36" fmla="*/ 782755 w 1026613"/>
              <a:gd name="connsiteY36" fmla="*/ 260 h 111251"/>
              <a:gd name="connsiteX37" fmla="*/ 780319 w 1026613"/>
              <a:gd name="connsiteY37" fmla="*/ 251 h 111251"/>
              <a:gd name="connsiteX38" fmla="*/ 723785 w 1026613"/>
              <a:gd name="connsiteY38" fmla="*/ 1775 h 111251"/>
              <a:gd name="connsiteX39" fmla="*/ 638223 w 1026613"/>
              <a:gd name="connsiteY39" fmla="*/ 1775 h 111251"/>
              <a:gd name="connsiteX40" fmla="*/ 638223 w 1026613"/>
              <a:gd name="connsiteY40" fmla="*/ 23492 h 111251"/>
              <a:gd name="connsiteX41" fmla="*/ 669532 w 1026613"/>
              <a:gd name="connsiteY41" fmla="*/ 23492 h 111251"/>
              <a:gd name="connsiteX42" fmla="*/ 669532 w 1026613"/>
              <a:gd name="connsiteY42" fmla="*/ 109471 h 111251"/>
              <a:gd name="connsiteX43" fmla="*/ 692349 w 1026613"/>
              <a:gd name="connsiteY43" fmla="*/ 109471 h 111251"/>
              <a:gd name="connsiteX44" fmla="*/ 692349 w 1026613"/>
              <a:gd name="connsiteY44" fmla="*/ 23492 h 111251"/>
              <a:gd name="connsiteX45" fmla="*/ 723785 w 1026613"/>
              <a:gd name="connsiteY45" fmla="*/ 23492 h 111251"/>
              <a:gd name="connsiteX46" fmla="*/ 723785 w 1026613"/>
              <a:gd name="connsiteY46" fmla="*/ 1775 h 111251"/>
              <a:gd name="connsiteX47" fmla="*/ 585365 w 1026613"/>
              <a:gd name="connsiteY47" fmla="*/ 72006 h 111251"/>
              <a:gd name="connsiteX48" fmla="*/ 598801 w 1026613"/>
              <a:gd name="connsiteY48" fmla="*/ 37462 h 111251"/>
              <a:gd name="connsiteX49" fmla="*/ 611477 w 1026613"/>
              <a:gd name="connsiteY49" fmla="*/ 72006 h 111251"/>
              <a:gd name="connsiteX50" fmla="*/ 626181 w 1026613"/>
              <a:gd name="connsiteY50" fmla="*/ 110106 h 111251"/>
              <a:gd name="connsiteX51" fmla="*/ 651532 w 1026613"/>
              <a:gd name="connsiteY51" fmla="*/ 110106 h 111251"/>
              <a:gd name="connsiteX52" fmla="*/ 608688 w 1026613"/>
              <a:gd name="connsiteY52" fmla="*/ 2283 h 111251"/>
              <a:gd name="connsiteX53" fmla="*/ 590182 w 1026613"/>
              <a:gd name="connsiteY53" fmla="*/ 2283 h 111251"/>
              <a:gd name="connsiteX54" fmla="*/ 547464 w 1026613"/>
              <a:gd name="connsiteY54" fmla="*/ 110106 h 111251"/>
              <a:gd name="connsiteX55" fmla="*/ 571548 w 1026613"/>
              <a:gd name="connsiteY55" fmla="*/ 110106 h 111251"/>
              <a:gd name="connsiteX56" fmla="*/ 578520 w 1026613"/>
              <a:gd name="connsiteY56" fmla="*/ 92072 h 111251"/>
              <a:gd name="connsiteX57" fmla="*/ 619843 w 1026613"/>
              <a:gd name="connsiteY57" fmla="*/ 92072 h 111251"/>
              <a:gd name="connsiteX58" fmla="*/ 626561 w 1026613"/>
              <a:gd name="connsiteY58" fmla="*/ 110106 h 111251"/>
              <a:gd name="connsiteX59" fmla="*/ 462283 w 1026613"/>
              <a:gd name="connsiteY59" fmla="*/ 2283 h 111251"/>
              <a:gd name="connsiteX60" fmla="*/ 502845 w 1026613"/>
              <a:gd name="connsiteY60" fmla="*/ 110106 h 111251"/>
              <a:gd name="connsiteX61" fmla="*/ 521099 w 1026613"/>
              <a:gd name="connsiteY61" fmla="*/ 110106 h 111251"/>
              <a:gd name="connsiteX62" fmla="*/ 561534 w 1026613"/>
              <a:gd name="connsiteY62" fmla="*/ 2283 h 111251"/>
              <a:gd name="connsiteX63" fmla="*/ 537450 w 1026613"/>
              <a:gd name="connsiteY63" fmla="*/ 2283 h 111251"/>
              <a:gd name="connsiteX64" fmla="*/ 512099 w 1026613"/>
              <a:gd name="connsiteY64" fmla="*/ 72895 h 111251"/>
              <a:gd name="connsiteX65" fmla="*/ 486747 w 1026613"/>
              <a:gd name="connsiteY65" fmla="*/ 2283 h 111251"/>
              <a:gd name="connsiteX66" fmla="*/ 407650 w 1026613"/>
              <a:gd name="connsiteY66" fmla="*/ 23492 h 111251"/>
              <a:gd name="connsiteX67" fmla="*/ 424002 w 1026613"/>
              <a:gd name="connsiteY67" fmla="*/ 23492 h 111251"/>
              <a:gd name="connsiteX68" fmla="*/ 436678 w 1026613"/>
              <a:gd name="connsiteY68" fmla="*/ 36192 h 111251"/>
              <a:gd name="connsiteX69" fmla="*/ 424002 w 1026613"/>
              <a:gd name="connsiteY69" fmla="*/ 48892 h 111251"/>
              <a:gd name="connsiteX70" fmla="*/ 407650 w 1026613"/>
              <a:gd name="connsiteY70" fmla="*/ 48892 h 111251"/>
              <a:gd name="connsiteX71" fmla="*/ 407650 w 1026613"/>
              <a:gd name="connsiteY71" fmla="*/ 23492 h 111251"/>
              <a:gd name="connsiteX72" fmla="*/ 471029 w 1026613"/>
              <a:gd name="connsiteY72" fmla="*/ 109344 h 111251"/>
              <a:gd name="connsiteX73" fmla="*/ 442889 w 1026613"/>
              <a:gd name="connsiteY73" fmla="*/ 64640 h 111251"/>
              <a:gd name="connsiteX74" fmla="*/ 460128 w 1026613"/>
              <a:gd name="connsiteY74" fmla="*/ 34795 h 111251"/>
              <a:gd name="connsiteX75" fmla="*/ 426157 w 1026613"/>
              <a:gd name="connsiteY75" fmla="*/ 1521 h 111251"/>
              <a:gd name="connsiteX76" fmla="*/ 384580 w 1026613"/>
              <a:gd name="connsiteY76" fmla="*/ 1521 h 111251"/>
              <a:gd name="connsiteX77" fmla="*/ 384580 w 1026613"/>
              <a:gd name="connsiteY77" fmla="*/ 109344 h 111251"/>
              <a:gd name="connsiteX78" fmla="*/ 407396 w 1026613"/>
              <a:gd name="connsiteY78" fmla="*/ 109344 h 111251"/>
              <a:gd name="connsiteX79" fmla="*/ 407396 w 1026613"/>
              <a:gd name="connsiteY79" fmla="*/ 68450 h 111251"/>
              <a:gd name="connsiteX80" fmla="*/ 419058 w 1026613"/>
              <a:gd name="connsiteY80" fmla="*/ 68450 h 111251"/>
              <a:gd name="connsiteX81" fmla="*/ 443396 w 1026613"/>
              <a:gd name="connsiteY81" fmla="*/ 109598 h 111251"/>
              <a:gd name="connsiteX82" fmla="*/ 304596 w 1026613"/>
              <a:gd name="connsiteY82" fmla="*/ 1521 h 111251"/>
              <a:gd name="connsiteX83" fmla="*/ 304596 w 1026613"/>
              <a:gd name="connsiteY83" fmla="*/ 109344 h 111251"/>
              <a:gd name="connsiteX84" fmla="*/ 370637 w 1026613"/>
              <a:gd name="connsiteY84" fmla="*/ 109344 h 111251"/>
              <a:gd name="connsiteX85" fmla="*/ 370637 w 1026613"/>
              <a:gd name="connsiteY85" fmla="*/ 87754 h 111251"/>
              <a:gd name="connsiteX86" fmla="*/ 328299 w 1026613"/>
              <a:gd name="connsiteY86" fmla="*/ 87754 h 111251"/>
              <a:gd name="connsiteX87" fmla="*/ 328299 w 1026613"/>
              <a:gd name="connsiteY87" fmla="*/ 64894 h 111251"/>
              <a:gd name="connsiteX88" fmla="*/ 366327 w 1026613"/>
              <a:gd name="connsiteY88" fmla="*/ 64894 h 111251"/>
              <a:gd name="connsiteX89" fmla="*/ 366327 w 1026613"/>
              <a:gd name="connsiteY89" fmla="*/ 43050 h 111251"/>
              <a:gd name="connsiteX90" fmla="*/ 328299 w 1026613"/>
              <a:gd name="connsiteY90" fmla="*/ 43050 h 111251"/>
              <a:gd name="connsiteX91" fmla="*/ 328299 w 1026613"/>
              <a:gd name="connsiteY91" fmla="*/ 23492 h 111251"/>
              <a:gd name="connsiteX92" fmla="*/ 371524 w 1026613"/>
              <a:gd name="connsiteY92" fmla="*/ 23492 h 111251"/>
              <a:gd name="connsiteX93" fmla="*/ 371524 w 1026613"/>
              <a:gd name="connsiteY93" fmla="*/ 1775 h 111251"/>
              <a:gd name="connsiteX94" fmla="*/ 252245 w 1026613"/>
              <a:gd name="connsiteY94" fmla="*/ 111122 h 111251"/>
              <a:gd name="connsiteX95" fmla="*/ 291793 w 1026613"/>
              <a:gd name="connsiteY95" fmla="*/ 77848 h 111251"/>
              <a:gd name="connsiteX96" fmla="*/ 234879 w 1026613"/>
              <a:gd name="connsiteY96" fmla="*/ 32001 h 111251"/>
              <a:gd name="connsiteX97" fmla="*/ 248822 w 1026613"/>
              <a:gd name="connsiteY97" fmla="*/ 21841 h 111251"/>
              <a:gd name="connsiteX98" fmla="*/ 264826 w 1026613"/>
              <a:gd name="connsiteY98" fmla="*/ 34574 h 111251"/>
              <a:gd name="connsiteX99" fmla="*/ 264920 w 1026613"/>
              <a:gd name="connsiteY99" fmla="*/ 36192 h 111251"/>
              <a:gd name="connsiteX100" fmla="*/ 288497 w 1026613"/>
              <a:gd name="connsiteY100" fmla="*/ 36192 h 111251"/>
              <a:gd name="connsiteX101" fmla="*/ 254768 w 1026613"/>
              <a:gd name="connsiteY101" fmla="*/ 171 h 111251"/>
              <a:gd name="connsiteX102" fmla="*/ 249709 w 1026613"/>
              <a:gd name="connsiteY102" fmla="*/ 378 h 111251"/>
              <a:gd name="connsiteX103" fmla="*/ 212817 w 1026613"/>
              <a:gd name="connsiteY103" fmla="*/ 30647 h 111251"/>
              <a:gd name="connsiteX104" fmla="*/ 212696 w 1026613"/>
              <a:gd name="connsiteY104" fmla="*/ 32255 h 111251"/>
              <a:gd name="connsiteX105" fmla="*/ 269230 w 1026613"/>
              <a:gd name="connsiteY105" fmla="*/ 77975 h 111251"/>
              <a:gd name="connsiteX106" fmla="*/ 252371 w 1026613"/>
              <a:gd name="connsiteY106" fmla="*/ 89659 h 111251"/>
              <a:gd name="connsiteX107" fmla="*/ 233798 w 1026613"/>
              <a:gd name="connsiteY107" fmla="*/ 76160 h 111251"/>
              <a:gd name="connsiteX108" fmla="*/ 233611 w 1026613"/>
              <a:gd name="connsiteY108" fmla="*/ 74292 h 111251"/>
              <a:gd name="connsiteX109" fmla="*/ 211175 w 1026613"/>
              <a:gd name="connsiteY109" fmla="*/ 74292 h 111251"/>
              <a:gd name="connsiteX110" fmla="*/ 250329 w 1026613"/>
              <a:gd name="connsiteY110" fmla="*/ 111229 h 111251"/>
              <a:gd name="connsiteX111" fmla="*/ 252245 w 1026613"/>
              <a:gd name="connsiteY111" fmla="*/ 111122 h 111251"/>
              <a:gd name="connsiteX112" fmla="*/ 146655 w 1026613"/>
              <a:gd name="connsiteY112" fmla="*/ 87754 h 111251"/>
              <a:gd name="connsiteX113" fmla="*/ 146655 w 1026613"/>
              <a:gd name="connsiteY113" fmla="*/ 62354 h 111251"/>
              <a:gd name="connsiteX114" fmla="*/ 167317 w 1026613"/>
              <a:gd name="connsiteY114" fmla="*/ 62354 h 111251"/>
              <a:gd name="connsiteX115" fmla="*/ 179993 w 1026613"/>
              <a:gd name="connsiteY115" fmla="*/ 75054 h 111251"/>
              <a:gd name="connsiteX116" fmla="*/ 167317 w 1026613"/>
              <a:gd name="connsiteY116" fmla="*/ 87754 h 111251"/>
              <a:gd name="connsiteX117" fmla="*/ 146655 w 1026613"/>
              <a:gd name="connsiteY117" fmla="*/ 45209 h 111251"/>
              <a:gd name="connsiteX118" fmla="*/ 146655 w 1026613"/>
              <a:gd name="connsiteY118" fmla="*/ 23492 h 111251"/>
              <a:gd name="connsiteX119" fmla="*/ 163514 w 1026613"/>
              <a:gd name="connsiteY119" fmla="*/ 23492 h 111251"/>
              <a:gd name="connsiteX120" fmla="*/ 175043 w 1026613"/>
              <a:gd name="connsiteY120" fmla="*/ 34015 h 111251"/>
              <a:gd name="connsiteX121" fmla="*/ 175049 w 1026613"/>
              <a:gd name="connsiteY121" fmla="*/ 34160 h 111251"/>
              <a:gd name="connsiteX122" fmla="*/ 163650 w 1026613"/>
              <a:gd name="connsiteY122" fmla="*/ 45086 h 111251"/>
              <a:gd name="connsiteX123" fmla="*/ 163514 w 1026613"/>
              <a:gd name="connsiteY123" fmla="*/ 45082 h 111251"/>
              <a:gd name="connsiteX124" fmla="*/ 123965 w 1026613"/>
              <a:gd name="connsiteY124" fmla="*/ 109598 h 111251"/>
              <a:gd name="connsiteX125" fmla="*/ 168965 w 1026613"/>
              <a:gd name="connsiteY125" fmla="*/ 109598 h 111251"/>
              <a:gd name="connsiteX126" fmla="*/ 202799 w 1026613"/>
              <a:gd name="connsiteY126" fmla="*/ 79069 h 111251"/>
              <a:gd name="connsiteX127" fmla="*/ 202809 w 1026613"/>
              <a:gd name="connsiteY127" fmla="*/ 78864 h 111251"/>
              <a:gd name="connsiteX128" fmla="*/ 183035 w 1026613"/>
              <a:gd name="connsiteY128" fmla="*/ 52575 h 111251"/>
              <a:gd name="connsiteX129" fmla="*/ 197865 w 1026613"/>
              <a:gd name="connsiteY129" fmla="*/ 30477 h 111251"/>
              <a:gd name="connsiteX130" fmla="*/ 164401 w 1026613"/>
              <a:gd name="connsiteY130" fmla="*/ 1775 h 111251"/>
              <a:gd name="connsiteX131" fmla="*/ 123712 w 1026613"/>
              <a:gd name="connsiteY131" fmla="*/ 1775 h 111251"/>
              <a:gd name="connsiteX132" fmla="*/ 123712 w 1026613"/>
              <a:gd name="connsiteY132" fmla="*/ 109598 h 111251"/>
              <a:gd name="connsiteX133" fmla="*/ 55643 w 1026613"/>
              <a:gd name="connsiteY133" fmla="*/ 22349 h 111251"/>
              <a:gd name="connsiteX134" fmla="*/ 90707 w 1026613"/>
              <a:gd name="connsiteY134" fmla="*/ 53925 h 111251"/>
              <a:gd name="connsiteX135" fmla="*/ 59192 w 1026613"/>
              <a:gd name="connsiteY135" fmla="*/ 89057 h 111251"/>
              <a:gd name="connsiteX136" fmla="*/ 24127 w 1026613"/>
              <a:gd name="connsiteY136" fmla="*/ 57481 h 111251"/>
              <a:gd name="connsiteX137" fmla="*/ 24080 w 1026613"/>
              <a:gd name="connsiteY137" fmla="*/ 55750 h 111251"/>
              <a:gd name="connsiteX138" fmla="*/ 54338 w 1026613"/>
              <a:gd name="connsiteY138" fmla="*/ 22385 h 111251"/>
              <a:gd name="connsiteX139" fmla="*/ 55643 w 1026613"/>
              <a:gd name="connsiteY139" fmla="*/ 22349 h 111251"/>
              <a:gd name="connsiteX140" fmla="*/ 55643 w 1026613"/>
              <a:gd name="connsiteY140" fmla="*/ 251 h 111251"/>
              <a:gd name="connsiteX141" fmla="*/ -3 w 1026613"/>
              <a:gd name="connsiteY141" fmla="*/ 55496 h 111251"/>
              <a:gd name="connsiteX142" fmla="*/ 55136 w 1026613"/>
              <a:gd name="connsiteY142" fmla="*/ 111248 h 111251"/>
              <a:gd name="connsiteX143" fmla="*/ 110782 w 1026613"/>
              <a:gd name="connsiteY143" fmla="*/ 56004 h 111251"/>
              <a:gd name="connsiteX144" fmla="*/ 110783 w 1026613"/>
              <a:gd name="connsiteY144" fmla="*/ 55750 h 111251"/>
              <a:gd name="connsiteX145" fmla="*/ 58469 w 1026613"/>
              <a:gd name="connsiteY145" fmla="*/ 258 h 111251"/>
              <a:gd name="connsiteX146" fmla="*/ 55643 w 1026613"/>
              <a:gd name="connsiteY146" fmla="*/ 251 h 11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26613" h="111251">
                <a:moveTo>
                  <a:pt x="924062" y="1775"/>
                </a:moveTo>
                <a:lnTo>
                  <a:pt x="963991" y="64005"/>
                </a:lnTo>
                <a:lnTo>
                  <a:pt x="963991" y="109598"/>
                </a:lnTo>
                <a:lnTo>
                  <a:pt x="987441" y="109598"/>
                </a:lnTo>
                <a:lnTo>
                  <a:pt x="987441" y="64005"/>
                </a:lnTo>
                <a:lnTo>
                  <a:pt x="1026610" y="1775"/>
                </a:lnTo>
                <a:lnTo>
                  <a:pt x="999990" y="1775"/>
                </a:lnTo>
                <a:lnTo>
                  <a:pt x="976160" y="40891"/>
                </a:lnTo>
                <a:lnTo>
                  <a:pt x="952329" y="1775"/>
                </a:lnTo>
                <a:close/>
                <a:moveTo>
                  <a:pt x="871458" y="23492"/>
                </a:moveTo>
                <a:lnTo>
                  <a:pt x="887936" y="23492"/>
                </a:lnTo>
                <a:cubicBezTo>
                  <a:pt x="894937" y="23492"/>
                  <a:pt x="900612" y="29178"/>
                  <a:pt x="900612" y="36192"/>
                </a:cubicBezTo>
                <a:cubicBezTo>
                  <a:pt x="900612" y="43206"/>
                  <a:pt x="894937" y="48892"/>
                  <a:pt x="887936" y="48892"/>
                </a:cubicBezTo>
                <a:lnTo>
                  <a:pt x="871458" y="48892"/>
                </a:lnTo>
                <a:lnTo>
                  <a:pt x="871458" y="23492"/>
                </a:lnTo>
                <a:close/>
                <a:moveTo>
                  <a:pt x="934837" y="109344"/>
                </a:moveTo>
                <a:lnTo>
                  <a:pt x="906697" y="64640"/>
                </a:lnTo>
                <a:cubicBezTo>
                  <a:pt x="917767" y="59032"/>
                  <a:pt x="924553" y="47468"/>
                  <a:pt x="924062" y="35049"/>
                </a:cubicBezTo>
                <a:cubicBezTo>
                  <a:pt x="923716" y="16521"/>
                  <a:pt x="908587" y="1703"/>
                  <a:pt x="890091" y="1775"/>
                </a:cubicBezTo>
                <a:lnTo>
                  <a:pt x="848514" y="1775"/>
                </a:lnTo>
                <a:lnTo>
                  <a:pt x="848514" y="109598"/>
                </a:lnTo>
                <a:lnTo>
                  <a:pt x="871331" y="109598"/>
                </a:lnTo>
                <a:lnTo>
                  <a:pt x="871331" y="68450"/>
                </a:lnTo>
                <a:lnTo>
                  <a:pt x="882993" y="68450"/>
                </a:lnTo>
                <a:lnTo>
                  <a:pt x="907330" y="109598"/>
                </a:lnTo>
                <a:close/>
                <a:moveTo>
                  <a:pt x="780192" y="22095"/>
                </a:moveTo>
                <a:cubicBezTo>
                  <a:pt x="798578" y="21113"/>
                  <a:pt x="814276" y="35250"/>
                  <a:pt x="815256" y="53671"/>
                </a:cubicBezTo>
                <a:cubicBezTo>
                  <a:pt x="816237" y="72092"/>
                  <a:pt x="802127" y="87821"/>
                  <a:pt x="783741" y="88803"/>
                </a:cubicBezTo>
                <a:cubicBezTo>
                  <a:pt x="765355" y="89785"/>
                  <a:pt x="749656" y="75648"/>
                  <a:pt x="748676" y="57227"/>
                </a:cubicBezTo>
                <a:cubicBezTo>
                  <a:pt x="748646" y="56651"/>
                  <a:pt x="748630" y="56073"/>
                  <a:pt x="748629" y="55496"/>
                </a:cubicBezTo>
                <a:cubicBezTo>
                  <a:pt x="747719" y="37985"/>
                  <a:pt x="761150" y="23050"/>
                  <a:pt x="778628" y="22138"/>
                </a:cubicBezTo>
                <a:cubicBezTo>
                  <a:pt x="779149" y="22111"/>
                  <a:pt x="779670" y="22097"/>
                  <a:pt x="780192" y="22095"/>
                </a:cubicBezTo>
                <a:moveTo>
                  <a:pt x="780192" y="-3"/>
                </a:moveTo>
                <a:cubicBezTo>
                  <a:pt x="749599" y="-143"/>
                  <a:pt x="724686" y="24591"/>
                  <a:pt x="724546" y="55242"/>
                </a:cubicBezTo>
                <a:cubicBezTo>
                  <a:pt x="724407" y="85893"/>
                  <a:pt x="749093" y="110854"/>
                  <a:pt x="779686" y="110994"/>
                </a:cubicBezTo>
                <a:cubicBezTo>
                  <a:pt x="810278" y="111134"/>
                  <a:pt x="835191" y="86401"/>
                  <a:pt x="835332" y="55750"/>
                </a:cubicBezTo>
                <a:cubicBezTo>
                  <a:pt x="836107" y="25881"/>
                  <a:pt x="812568" y="1037"/>
                  <a:pt x="782755" y="260"/>
                </a:cubicBezTo>
                <a:cubicBezTo>
                  <a:pt x="781943" y="239"/>
                  <a:pt x="781131" y="236"/>
                  <a:pt x="780319" y="251"/>
                </a:cubicBezTo>
                <a:moveTo>
                  <a:pt x="723785" y="1775"/>
                </a:moveTo>
                <a:lnTo>
                  <a:pt x="638223" y="1775"/>
                </a:lnTo>
                <a:lnTo>
                  <a:pt x="638223" y="23492"/>
                </a:lnTo>
                <a:lnTo>
                  <a:pt x="669532" y="23492"/>
                </a:lnTo>
                <a:lnTo>
                  <a:pt x="669532" y="109471"/>
                </a:lnTo>
                <a:lnTo>
                  <a:pt x="692349" y="109471"/>
                </a:lnTo>
                <a:lnTo>
                  <a:pt x="692349" y="23492"/>
                </a:lnTo>
                <a:lnTo>
                  <a:pt x="723785" y="23492"/>
                </a:lnTo>
                <a:lnTo>
                  <a:pt x="723785" y="1775"/>
                </a:lnTo>
                <a:close/>
                <a:moveTo>
                  <a:pt x="585365" y="72006"/>
                </a:moveTo>
                <a:lnTo>
                  <a:pt x="598801" y="37462"/>
                </a:lnTo>
                <a:lnTo>
                  <a:pt x="611477" y="72006"/>
                </a:lnTo>
                <a:close/>
                <a:moveTo>
                  <a:pt x="626181" y="110106"/>
                </a:moveTo>
                <a:lnTo>
                  <a:pt x="651532" y="110106"/>
                </a:lnTo>
                <a:lnTo>
                  <a:pt x="608688" y="2283"/>
                </a:lnTo>
                <a:lnTo>
                  <a:pt x="590182" y="2283"/>
                </a:lnTo>
                <a:lnTo>
                  <a:pt x="547464" y="110106"/>
                </a:lnTo>
                <a:lnTo>
                  <a:pt x="571548" y="110106"/>
                </a:lnTo>
                <a:lnTo>
                  <a:pt x="578520" y="92072"/>
                </a:lnTo>
                <a:lnTo>
                  <a:pt x="619843" y="92072"/>
                </a:lnTo>
                <a:lnTo>
                  <a:pt x="626561" y="110106"/>
                </a:lnTo>
                <a:close/>
                <a:moveTo>
                  <a:pt x="462283" y="2283"/>
                </a:moveTo>
                <a:lnTo>
                  <a:pt x="502845" y="110106"/>
                </a:lnTo>
                <a:lnTo>
                  <a:pt x="521099" y="110106"/>
                </a:lnTo>
                <a:lnTo>
                  <a:pt x="561534" y="2283"/>
                </a:lnTo>
                <a:lnTo>
                  <a:pt x="537450" y="2283"/>
                </a:lnTo>
                <a:lnTo>
                  <a:pt x="512099" y="72895"/>
                </a:lnTo>
                <a:lnTo>
                  <a:pt x="486747" y="2283"/>
                </a:lnTo>
                <a:close/>
                <a:moveTo>
                  <a:pt x="407650" y="23492"/>
                </a:moveTo>
                <a:lnTo>
                  <a:pt x="424002" y="23492"/>
                </a:lnTo>
                <a:cubicBezTo>
                  <a:pt x="431002" y="23492"/>
                  <a:pt x="436678" y="29178"/>
                  <a:pt x="436678" y="36192"/>
                </a:cubicBezTo>
                <a:cubicBezTo>
                  <a:pt x="436678" y="43206"/>
                  <a:pt x="431002" y="48892"/>
                  <a:pt x="424002" y="48892"/>
                </a:cubicBezTo>
                <a:lnTo>
                  <a:pt x="407650" y="48892"/>
                </a:lnTo>
                <a:lnTo>
                  <a:pt x="407650" y="23492"/>
                </a:lnTo>
                <a:close/>
                <a:moveTo>
                  <a:pt x="471029" y="109344"/>
                </a:moveTo>
                <a:lnTo>
                  <a:pt x="442889" y="64640"/>
                </a:lnTo>
                <a:cubicBezTo>
                  <a:pt x="453996" y="58958"/>
                  <a:pt x="460744" y="47276"/>
                  <a:pt x="460128" y="34795"/>
                </a:cubicBezTo>
                <a:cubicBezTo>
                  <a:pt x="459782" y="16267"/>
                  <a:pt x="444653" y="1449"/>
                  <a:pt x="426157" y="1521"/>
                </a:cubicBezTo>
                <a:lnTo>
                  <a:pt x="384580" y="1521"/>
                </a:lnTo>
                <a:lnTo>
                  <a:pt x="384580" y="109344"/>
                </a:lnTo>
                <a:lnTo>
                  <a:pt x="407396" y="109344"/>
                </a:lnTo>
                <a:lnTo>
                  <a:pt x="407396" y="68450"/>
                </a:lnTo>
                <a:lnTo>
                  <a:pt x="419058" y="68450"/>
                </a:lnTo>
                <a:lnTo>
                  <a:pt x="443396" y="109598"/>
                </a:lnTo>
                <a:close/>
                <a:moveTo>
                  <a:pt x="304596" y="1521"/>
                </a:moveTo>
                <a:lnTo>
                  <a:pt x="304596" y="109344"/>
                </a:lnTo>
                <a:lnTo>
                  <a:pt x="370637" y="109344"/>
                </a:lnTo>
                <a:lnTo>
                  <a:pt x="370637" y="87754"/>
                </a:lnTo>
                <a:lnTo>
                  <a:pt x="328299" y="87754"/>
                </a:lnTo>
                <a:lnTo>
                  <a:pt x="328299" y="64894"/>
                </a:lnTo>
                <a:lnTo>
                  <a:pt x="366327" y="64894"/>
                </a:lnTo>
                <a:lnTo>
                  <a:pt x="366327" y="43050"/>
                </a:lnTo>
                <a:lnTo>
                  <a:pt x="328299" y="43050"/>
                </a:lnTo>
                <a:lnTo>
                  <a:pt x="328299" y="23492"/>
                </a:lnTo>
                <a:lnTo>
                  <a:pt x="371524" y="23492"/>
                </a:lnTo>
                <a:lnTo>
                  <a:pt x="371524" y="1775"/>
                </a:lnTo>
                <a:close/>
                <a:moveTo>
                  <a:pt x="252245" y="111122"/>
                </a:moveTo>
                <a:cubicBezTo>
                  <a:pt x="274934" y="111122"/>
                  <a:pt x="291793" y="97025"/>
                  <a:pt x="291793" y="77848"/>
                </a:cubicBezTo>
                <a:cubicBezTo>
                  <a:pt x="291793" y="36700"/>
                  <a:pt x="234879" y="49781"/>
                  <a:pt x="234879" y="32001"/>
                </a:cubicBezTo>
                <a:cubicBezTo>
                  <a:pt x="234879" y="25651"/>
                  <a:pt x="240203" y="21841"/>
                  <a:pt x="248822" y="21841"/>
                </a:cubicBezTo>
                <a:cubicBezTo>
                  <a:pt x="256751" y="20929"/>
                  <a:pt x="263916" y="26630"/>
                  <a:pt x="264826" y="34574"/>
                </a:cubicBezTo>
                <a:cubicBezTo>
                  <a:pt x="264888" y="35111"/>
                  <a:pt x="264919" y="35651"/>
                  <a:pt x="264920" y="36192"/>
                </a:cubicBezTo>
                <a:lnTo>
                  <a:pt x="288497" y="36192"/>
                </a:lnTo>
                <a:cubicBezTo>
                  <a:pt x="289111" y="16914"/>
                  <a:pt x="274010" y="786"/>
                  <a:pt x="254768" y="171"/>
                </a:cubicBezTo>
                <a:cubicBezTo>
                  <a:pt x="253079" y="117"/>
                  <a:pt x="251389" y="187"/>
                  <a:pt x="249709" y="378"/>
                </a:cubicBezTo>
                <a:cubicBezTo>
                  <a:pt x="231179" y="-1470"/>
                  <a:pt x="214662" y="12082"/>
                  <a:pt x="212817" y="30647"/>
                </a:cubicBezTo>
                <a:cubicBezTo>
                  <a:pt x="212764" y="31182"/>
                  <a:pt x="212724" y="31718"/>
                  <a:pt x="212696" y="32255"/>
                </a:cubicBezTo>
                <a:cubicBezTo>
                  <a:pt x="212696" y="71752"/>
                  <a:pt x="269230" y="58925"/>
                  <a:pt x="269230" y="77975"/>
                </a:cubicBezTo>
                <a:cubicBezTo>
                  <a:pt x="269230" y="85087"/>
                  <a:pt x="262385" y="89659"/>
                  <a:pt x="252371" y="89659"/>
                </a:cubicBezTo>
                <a:cubicBezTo>
                  <a:pt x="243522" y="91070"/>
                  <a:pt x="235206" y="85026"/>
                  <a:pt x="233798" y="76160"/>
                </a:cubicBezTo>
                <a:cubicBezTo>
                  <a:pt x="233700" y="75541"/>
                  <a:pt x="233638" y="74918"/>
                  <a:pt x="233611" y="74292"/>
                </a:cubicBezTo>
                <a:lnTo>
                  <a:pt x="211175" y="74292"/>
                </a:lnTo>
                <a:cubicBezTo>
                  <a:pt x="211807" y="95325"/>
                  <a:pt x="229337" y="111862"/>
                  <a:pt x="250329" y="111229"/>
                </a:cubicBezTo>
                <a:cubicBezTo>
                  <a:pt x="250969" y="111209"/>
                  <a:pt x="251607" y="111174"/>
                  <a:pt x="252245" y="111122"/>
                </a:cubicBezTo>
                <a:moveTo>
                  <a:pt x="146655" y="87754"/>
                </a:moveTo>
                <a:lnTo>
                  <a:pt x="146655" y="62354"/>
                </a:lnTo>
                <a:lnTo>
                  <a:pt x="167317" y="62354"/>
                </a:lnTo>
                <a:cubicBezTo>
                  <a:pt x="174317" y="62354"/>
                  <a:pt x="179993" y="68040"/>
                  <a:pt x="179993" y="75054"/>
                </a:cubicBezTo>
                <a:cubicBezTo>
                  <a:pt x="179993" y="82068"/>
                  <a:pt x="174317" y="87754"/>
                  <a:pt x="167317" y="87754"/>
                </a:cubicBezTo>
                <a:close/>
                <a:moveTo>
                  <a:pt x="146655" y="45209"/>
                </a:moveTo>
                <a:lnTo>
                  <a:pt x="146655" y="23492"/>
                </a:lnTo>
                <a:lnTo>
                  <a:pt x="163514" y="23492"/>
                </a:lnTo>
                <a:cubicBezTo>
                  <a:pt x="169598" y="23208"/>
                  <a:pt x="174760" y="27920"/>
                  <a:pt x="175043" y="34015"/>
                </a:cubicBezTo>
                <a:cubicBezTo>
                  <a:pt x="175045" y="34063"/>
                  <a:pt x="175047" y="34112"/>
                  <a:pt x="175049" y="34160"/>
                </a:cubicBezTo>
                <a:cubicBezTo>
                  <a:pt x="174913" y="40331"/>
                  <a:pt x="169809" y="45223"/>
                  <a:pt x="163650" y="45086"/>
                </a:cubicBezTo>
                <a:cubicBezTo>
                  <a:pt x="163605" y="45085"/>
                  <a:pt x="163559" y="45084"/>
                  <a:pt x="163514" y="45082"/>
                </a:cubicBezTo>
                <a:close/>
                <a:moveTo>
                  <a:pt x="123965" y="109598"/>
                </a:moveTo>
                <a:lnTo>
                  <a:pt x="168965" y="109598"/>
                </a:lnTo>
                <a:cubicBezTo>
                  <a:pt x="186722" y="110529"/>
                  <a:pt x="201870" y="96861"/>
                  <a:pt x="202799" y="79069"/>
                </a:cubicBezTo>
                <a:cubicBezTo>
                  <a:pt x="202802" y="79001"/>
                  <a:pt x="202806" y="78933"/>
                  <a:pt x="202809" y="78864"/>
                </a:cubicBezTo>
                <a:cubicBezTo>
                  <a:pt x="203544" y="66429"/>
                  <a:pt x="195169" y="55294"/>
                  <a:pt x="183035" y="52575"/>
                </a:cubicBezTo>
                <a:cubicBezTo>
                  <a:pt x="192046" y="48969"/>
                  <a:pt x="197932" y="40199"/>
                  <a:pt x="197865" y="30477"/>
                </a:cubicBezTo>
                <a:cubicBezTo>
                  <a:pt x="196385" y="13370"/>
                  <a:pt x="181500" y="603"/>
                  <a:pt x="164401" y="1775"/>
                </a:cubicBezTo>
                <a:lnTo>
                  <a:pt x="123712" y="1775"/>
                </a:lnTo>
                <a:lnTo>
                  <a:pt x="123712" y="109598"/>
                </a:lnTo>
                <a:close/>
                <a:moveTo>
                  <a:pt x="55643" y="22349"/>
                </a:moveTo>
                <a:cubicBezTo>
                  <a:pt x="74028" y="21367"/>
                  <a:pt x="89727" y="35504"/>
                  <a:pt x="90707" y="53925"/>
                </a:cubicBezTo>
                <a:cubicBezTo>
                  <a:pt x="91687" y="72346"/>
                  <a:pt x="77577" y="88075"/>
                  <a:pt x="59192" y="89057"/>
                </a:cubicBezTo>
                <a:cubicBezTo>
                  <a:pt x="40806" y="90039"/>
                  <a:pt x="25107" y="75902"/>
                  <a:pt x="24127" y="57481"/>
                </a:cubicBezTo>
                <a:cubicBezTo>
                  <a:pt x="24097" y="56905"/>
                  <a:pt x="24081" y="56327"/>
                  <a:pt x="24080" y="55750"/>
                </a:cubicBezTo>
                <a:cubicBezTo>
                  <a:pt x="23240" y="38165"/>
                  <a:pt x="36787" y="23227"/>
                  <a:pt x="54338" y="22385"/>
                </a:cubicBezTo>
                <a:cubicBezTo>
                  <a:pt x="54773" y="22364"/>
                  <a:pt x="55208" y="22352"/>
                  <a:pt x="55643" y="22349"/>
                </a:cubicBezTo>
                <a:moveTo>
                  <a:pt x="55643" y="251"/>
                </a:moveTo>
                <a:cubicBezTo>
                  <a:pt x="25050" y="111"/>
                  <a:pt x="137" y="24845"/>
                  <a:pt x="-3" y="55496"/>
                </a:cubicBezTo>
                <a:cubicBezTo>
                  <a:pt x="-143" y="86147"/>
                  <a:pt x="24543" y="111108"/>
                  <a:pt x="55136" y="111248"/>
                </a:cubicBezTo>
                <a:cubicBezTo>
                  <a:pt x="85728" y="111388"/>
                  <a:pt x="110642" y="86655"/>
                  <a:pt x="110782" y="56004"/>
                </a:cubicBezTo>
                <a:cubicBezTo>
                  <a:pt x="110782" y="55919"/>
                  <a:pt x="110783" y="55835"/>
                  <a:pt x="110783" y="55750"/>
                </a:cubicBezTo>
                <a:cubicBezTo>
                  <a:pt x="111631" y="25953"/>
                  <a:pt x="88209" y="1108"/>
                  <a:pt x="58469" y="258"/>
                </a:cubicBezTo>
                <a:cubicBezTo>
                  <a:pt x="57527" y="231"/>
                  <a:pt x="56585" y="229"/>
                  <a:pt x="55643" y="251"/>
                </a:cubicBezTo>
              </a:path>
            </a:pathLst>
          </a:custGeom>
          <a:solidFill>
            <a:schemeClr val="bg1"/>
          </a:solidFill>
          <a:ln w="12627"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258F7411-130B-DF4C-A9C9-9AC80541EBE7}"/>
              </a:ext>
            </a:extLst>
          </p:cNvPr>
          <p:cNvSpPr/>
          <p:nvPr/>
        </p:nvSpPr>
        <p:spPr>
          <a:xfrm>
            <a:off x="1369471" y="667983"/>
            <a:ext cx="1088724" cy="111451"/>
          </a:xfrm>
          <a:custGeom>
            <a:avLst/>
            <a:gdLst>
              <a:gd name="connsiteX0" fmla="*/ 986554 w 1088724"/>
              <a:gd name="connsiteY0" fmla="*/ 1557 h 111451"/>
              <a:gd name="connsiteX1" fmla="*/ 1026610 w 1088724"/>
              <a:gd name="connsiteY1" fmla="*/ 63787 h 111451"/>
              <a:gd name="connsiteX2" fmla="*/ 1026610 w 1088724"/>
              <a:gd name="connsiteY2" fmla="*/ 109380 h 111451"/>
              <a:gd name="connsiteX3" fmla="*/ 1049553 w 1088724"/>
              <a:gd name="connsiteY3" fmla="*/ 109380 h 111451"/>
              <a:gd name="connsiteX4" fmla="*/ 1049553 w 1088724"/>
              <a:gd name="connsiteY4" fmla="*/ 64041 h 111451"/>
              <a:gd name="connsiteX5" fmla="*/ 1088721 w 1088724"/>
              <a:gd name="connsiteY5" fmla="*/ 1811 h 111451"/>
              <a:gd name="connsiteX6" fmla="*/ 1062102 w 1088724"/>
              <a:gd name="connsiteY6" fmla="*/ 1811 h 111451"/>
              <a:gd name="connsiteX7" fmla="*/ 1038271 w 1088724"/>
              <a:gd name="connsiteY7" fmla="*/ 40927 h 111451"/>
              <a:gd name="connsiteX8" fmla="*/ 1014441 w 1088724"/>
              <a:gd name="connsiteY8" fmla="*/ 1557 h 111451"/>
              <a:gd name="connsiteX9" fmla="*/ 935851 w 1088724"/>
              <a:gd name="connsiteY9" fmla="*/ 110904 h 111451"/>
              <a:gd name="connsiteX10" fmla="*/ 987314 w 1088724"/>
              <a:gd name="connsiteY10" fmla="*/ 70137 h 111451"/>
              <a:gd name="connsiteX11" fmla="*/ 961963 w 1088724"/>
              <a:gd name="connsiteY11" fmla="*/ 70137 h 111451"/>
              <a:gd name="connsiteX12" fmla="*/ 935977 w 1088724"/>
              <a:gd name="connsiteY12" fmla="*/ 88806 h 111451"/>
              <a:gd name="connsiteX13" fmla="*/ 904758 w 1088724"/>
              <a:gd name="connsiteY13" fmla="*/ 53410 h 111451"/>
              <a:gd name="connsiteX14" fmla="*/ 935977 w 1088724"/>
              <a:gd name="connsiteY14" fmla="*/ 22131 h 111451"/>
              <a:gd name="connsiteX15" fmla="*/ 961329 w 1088724"/>
              <a:gd name="connsiteY15" fmla="*/ 39403 h 111451"/>
              <a:gd name="connsiteX16" fmla="*/ 986681 w 1088724"/>
              <a:gd name="connsiteY16" fmla="*/ 39403 h 111451"/>
              <a:gd name="connsiteX17" fmla="*/ 935978 w 1088724"/>
              <a:gd name="connsiteY17" fmla="*/ 33 h 111451"/>
              <a:gd name="connsiteX18" fmla="*/ 883297 w 1088724"/>
              <a:gd name="connsiteY18" fmla="*/ 58123 h 111451"/>
              <a:gd name="connsiteX19" fmla="*/ 935978 w 1088724"/>
              <a:gd name="connsiteY19" fmla="*/ 110904 h 111451"/>
              <a:gd name="connsiteX20" fmla="*/ 844585 w 1088724"/>
              <a:gd name="connsiteY20" fmla="*/ 109634 h 111451"/>
              <a:gd name="connsiteX21" fmla="*/ 867401 w 1088724"/>
              <a:gd name="connsiteY21" fmla="*/ 109634 h 111451"/>
              <a:gd name="connsiteX22" fmla="*/ 867401 w 1088724"/>
              <a:gd name="connsiteY22" fmla="*/ 1557 h 111451"/>
              <a:gd name="connsiteX23" fmla="*/ 844585 w 1088724"/>
              <a:gd name="connsiteY23" fmla="*/ 1557 h 111451"/>
              <a:gd name="connsiteX24" fmla="*/ 844585 w 1088724"/>
              <a:gd name="connsiteY24" fmla="*/ 109380 h 111451"/>
              <a:gd name="connsiteX25" fmla="*/ 760925 w 1088724"/>
              <a:gd name="connsiteY25" fmla="*/ 1557 h 111451"/>
              <a:gd name="connsiteX26" fmla="*/ 760925 w 1088724"/>
              <a:gd name="connsiteY26" fmla="*/ 109380 h 111451"/>
              <a:gd name="connsiteX27" fmla="*/ 833050 w 1088724"/>
              <a:gd name="connsiteY27" fmla="*/ 109380 h 111451"/>
              <a:gd name="connsiteX28" fmla="*/ 833050 w 1088724"/>
              <a:gd name="connsiteY28" fmla="*/ 87790 h 111451"/>
              <a:gd name="connsiteX29" fmla="*/ 783741 w 1088724"/>
              <a:gd name="connsiteY29" fmla="*/ 87790 h 111451"/>
              <a:gd name="connsiteX30" fmla="*/ 783741 w 1088724"/>
              <a:gd name="connsiteY30" fmla="*/ 1557 h 111451"/>
              <a:gd name="connsiteX31" fmla="*/ 692475 w 1088724"/>
              <a:gd name="connsiteY31" fmla="*/ 22385 h 111451"/>
              <a:gd name="connsiteX32" fmla="*/ 727540 w 1088724"/>
              <a:gd name="connsiteY32" fmla="*/ 53961 h 111451"/>
              <a:gd name="connsiteX33" fmla="*/ 696024 w 1088724"/>
              <a:gd name="connsiteY33" fmla="*/ 89093 h 111451"/>
              <a:gd name="connsiteX34" fmla="*/ 660960 w 1088724"/>
              <a:gd name="connsiteY34" fmla="*/ 57517 h 111451"/>
              <a:gd name="connsiteX35" fmla="*/ 660913 w 1088724"/>
              <a:gd name="connsiteY35" fmla="*/ 55786 h 111451"/>
              <a:gd name="connsiteX36" fmla="*/ 690911 w 1088724"/>
              <a:gd name="connsiteY36" fmla="*/ 22428 h 111451"/>
              <a:gd name="connsiteX37" fmla="*/ 692475 w 1088724"/>
              <a:gd name="connsiteY37" fmla="*/ 22385 h 111451"/>
              <a:gd name="connsiteX38" fmla="*/ 692475 w 1088724"/>
              <a:gd name="connsiteY38" fmla="*/ 287 h 111451"/>
              <a:gd name="connsiteX39" fmla="*/ 636703 w 1088724"/>
              <a:gd name="connsiteY39" fmla="*/ 55404 h 111451"/>
              <a:gd name="connsiteX40" fmla="*/ 691715 w 1088724"/>
              <a:gd name="connsiteY40" fmla="*/ 111283 h 111451"/>
              <a:gd name="connsiteX41" fmla="*/ 747487 w 1088724"/>
              <a:gd name="connsiteY41" fmla="*/ 56166 h 111451"/>
              <a:gd name="connsiteX42" fmla="*/ 747488 w 1088724"/>
              <a:gd name="connsiteY42" fmla="*/ 55786 h 111451"/>
              <a:gd name="connsiteX43" fmla="*/ 695172 w 1088724"/>
              <a:gd name="connsiteY43" fmla="*/ 297 h 111451"/>
              <a:gd name="connsiteX44" fmla="*/ 692475 w 1088724"/>
              <a:gd name="connsiteY44" fmla="*/ 287 h 111451"/>
              <a:gd name="connsiteX45" fmla="*/ 593604 w 1088724"/>
              <a:gd name="connsiteY45" fmla="*/ 49436 h 111451"/>
              <a:gd name="connsiteX46" fmla="*/ 575224 w 1088724"/>
              <a:gd name="connsiteY46" fmla="*/ 49436 h 111451"/>
              <a:gd name="connsiteX47" fmla="*/ 575224 w 1088724"/>
              <a:gd name="connsiteY47" fmla="*/ 24036 h 111451"/>
              <a:gd name="connsiteX48" fmla="*/ 593604 w 1088724"/>
              <a:gd name="connsiteY48" fmla="*/ 24036 h 111451"/>
              <a:gd name="connsiteX49" fmla="*/ 607017 w 1088724"/>
              <a:gd name="connsiteY49" fmla="*/ 35952 h 111451"/>
              <a:gd name="connsiteX50" fmla="*/ 607040 w 1088724"/>
              <a:gd name="connsiteY50" fmla="*/ 36736 h 111451"/>
              <a:gd name="connsiteX51" fmla="*/ 594387 w 1088724"/>
              <a:gd name="connsiteY51" fmla="*/ 49459 h 111451"/>
              <a:gd name="connsiteX52" fmla="*/ 593604 w 1088724"/>
              <a:gd name="connsiteY52" fmla="*/ 49436 h 111451"/>
              <a:gd name="connsiteX53" fmla="*/ 593604 w 1088724"/>
              <a:gd name="connsiteY53" fmla="*/ 1811 h 111451"/>
              <a:gd name="connsiteX54" fmla="*/ 553041 w 1088724"/>
              <a:gd name="connsiteY54" fmla="*/ 1811 h 111451"/>
              <a:gd name="connsiteX55" fmla="*/ 553041 w 1088724"/>
              <a:gd name="connsiteY55" fmla="*/ 109634 h 111451"/>
              <a:gd name="connsiteX56" fmla="*/ 575731 w 1088724"/>
              <a:gd name="connsiteY56" fmla="*/ 109634 h 111451"/>
              <a:gd name="connsiteX57" fmla="*/ 575731 w 1088724"/>
              <a:gd name="connsiteY57" fmla="*/ 71534 h 111451"/>
              <a:gd name="connsiteX58" fmla="*/ 594111 w 1088724"/>
              <a:gd name="connsiteY58" fmla="*/ 71534 h 111451"/>
              <a:gd name="connsiteX59" fmla="*/ 630877 w 1088724"/>
              <a:gd name="connsiteY59" fmla="*/ 38901 h 111451"/>
              <a:gd name="connsiteX60" fmla="*/ 598306 w 1088724"/>
              <a:gd name="connsiteY60" fmla="*/ 2065 h 111451"/>
              <a:gd name="connsiteX61" fmla="*/ 594111 w 1088724"/>
              <a:gd name="connsiteY61" fmla="*/ 2065 h 111451"/>
              <a:gd name="connsiteX62" fmla="*/ 456832 w 1088724"/>
              <a:gd name="connsiteY62" fmla="*/ 111412 h 111451"/>
              <a:gd name="connsiteX63" fmla="*/ 508423 w 1088724"/>
              <a:gd name="connsiteY63" fmla="*/ 70645 h 111451"/>
              <a:gd name="connsiteX64" fmla="*/ 483071 w 1088724"/>
              <a:gd name="connsiteY64" fmla="*/ 70645 h 111451"/>
              <a:gd name="connsiteX65" fmla="*/ 457719 w 1088724"/>
              <a:gd name="connsiteY65" fmla="*/ 89314 h 111451"/>
              <a:gd name="connsiteX66" fmla="*/ 426500 w 1088724"/>
              <a:gd name="connsiteY66" fmla="*/ 53918 h 111451"/>
              <a:gd name="connsiteX67" fmla="*/ 457719 w 1088724"/>
              <a:gd name="connsiteY67" fmla="*/ 22639 h 111451"/>
              <a:gd name="connsiteX68" fmla="*/ 483071 w 1088724"/>
              <a:gd name="connsiteY68" fmla="*/ 39911 h 111451"/>
              <a:gd name="connsiteX69" fmla="*/ 508422 w 1088724"/>
              <a:gd name="connsiteY69" fmla="*/ 39911 h 111451"/>
              <a:gd name="connsiteX70" fmla="*/ 457719 w 1088724"/>
              <a:gd name="connsiteY70" fmla="*/ 541 h 111451"/>
              <a:gd name="connsiteX71" fmla="*/ 405038 w 1088724"/>
              <a:gd name="connsiteY71" fmla="*/ 58631 h 111451"/>
              <a:gd name="connsiteX72" fmla="*/ 457719 w 1088724"/>
              <a:gd name="connsiteY72" fmla="*/ 111412 h 111451"/>
              <a:gd name="connsiteX73" fmla="*/ 366961 w 1088724"/>
              <a:gd name="connsiteY73" fmla="*/ 109888 h 111451"/>
              <a:gd name="connsiteX74" fmla="*/ 388256 w 1088724"/>
              <a:gd name="connsiteY74" fmla="*/ 109888 h 111451"/>
              <a:gd name="connsiteX75" fmla="*/ 388256 w 1088724"/>
              <a:gd name="connsiteY75" fmla="*/ 1557 h 111451"/>
              <a:gd name="connsiteX76" fmla="*/ 365439 w 1088724"/>
              <a:gd name="connsiteY76" fmla="*/ 1557 h 111451"/>
              <a:gd name="connsiteX77" fmla="*/ 365439 w 1088724"/>
              <a:gd name="connsiteY77" fmla="*/ 109380 h 111451"/>
              <a:gd name="connsiteX78" fmla="*/ 281779 w 1088724"/>
              <a:gd name="connsiteY78" fmla="*/ 1557 h 111451"/>
              <a:gd name="connsiteX79" fmla="*/ 281779 w 1088724"/>
              <a:gd name="connsiteY79" fmla="*/ 109380 h 111451"/>
              <a:gd name="connsiteX80" fmla="*/ 353904 w 1088724"/>
              <a:gd name="connsiteY80" fmla="*/ 109380 h 111451"/>
              <a:gd name="connsiteX81" fmla="*/ 353904 w 1088724"/>
              <a:gd name="connsiteY81" fmla="*/ 87790 h 111451"/>
              <a:gd name="connsiteX82" fmla="*/ 304469 w 1088724"/>
              <a:gd name="connsiteY82" fmla="*/ 87790 h 111451"/>
              <a:gd name="connsiteX83" fmla="*/ 304469 w 1088724"/>
              <a:gd name="connsiteY83" fmla="*/ 1557 h 111451"/>
              <a:gd name="connsiteX84" fmla="*/ 213964 w 1088724"/>
              <a:gd name="connsiteY84" fmla="*/ 87536 h 111451"/>
              <a:gd name="connsiteX85" fmla="*/ 213964 w 1088724"/>
              <a:gd name="connsiteY85" fmla="*/ 62136 h 111451"/>
              <a:gd name="connsiteX86" fmla="*/ 234498 w 1088724"/>
              <a:gd name="connsiteY86" fmla="*/ 62136 h 111451"/>
              <a:gd name="connsiteX87" fmla="*/ 247174 w 1088724"/>
              <a:gd name="connsiteY87" fmla="*/ 74836 h 111451"/>
              <a:gd name="connsiteX88" fmla="*/ 234498 w 1088724"/>
              <a:gd name="connsiteY88" fmla="*/ 87536 h 111451"/>
              <a:gd name="connsiteX89" fmla="*/ 213964 w 1088724"/>
              <a:gd name="connsiteY89" fmla="*/ 44991 h 111451"/>
              <a:gd name="connsiteX90" fmla="*/ 213964 w 1088724"/>
              <a:gd name="connsiteY90" fmla="*/ 23401 h 111451"/>
              <a:gd name="connsiteX91" fmla="*/ 230569 w 1088724"/>
              <a:gd name="connsiteY91" fmla="*/ 23401 h 111451"/>
              <a:gd name="connsiteX92" fmla="*/ 242098 w 1088724"/>
              <a:gd name="connsiteY92" fmla="*/ 33924 h 111451"/>
              <a:gd name="connsiteX93" fmla="*/ 242104 w 1088724"/>
              <a:gd name="connsiteY93" fmla="*/ 34069 h 111451"/>
              <a:gd name="connsiteX94" fmla="*/ 230705 w 1088724"/>
              <a:gd name="connsiteY94" fmla="*/ 44995 h 111451"/>
              <a:gd name="connsiteX95" fmla="*/ 230569 w 1088724"/>
              <a:gd name="connsiteY95" fmla="*/ 44991 h 111451"/>
              <a:gd name="connsiteX96" fmla="*/ 191147 w 1088724"/>
              <a:gd name="connsiteY96" fmla="*/ 109380 h 111451"/>
              <a:gd name="connsiteX97" fmla="*/ 236146 w 1088724"/>
              <a:gd name="connsiteY97" fmla="*/ 109380 h 111451"/>
              <a:gd name="connsiteX98" fmla="*/ 269991 w 1088724"/>
              <a:gd name="connsiteY98" fmla="*/ 78646 h 111451"/>
              <a:gd name="connsiteX99" fmla="*/ 250216 w 1088724"/>
              <a:gd name="connsiteY99" fmla="*/ 52357 h 111451"/>
              <a:gd name="connsiteX100" fmla="*/ 265174 w 1088724"/>
              <a:gd name="connsiteY100" fmla="*/ 30259 h 111451"/>
              <a:gd name="connsiteX101" fmla="*/ 231583 w 1088724"/>
              <a:gd name="connsiteY101" fmla="*/ 1557 h 111451"/>
              <a:gd name="connsiteX102" fmla="*/ 191147 w 1088724"/>
              <a:gd name="connsiteY102" fmla="*/ 1557 h 111451"/>
              <a:gd name="connsiteX103" fmla="*/ 191147 w 1088724"/>
              <a:gd name="connsiteY103" fmla="*/ 109380 h 111451"/>
              <a:gd name="connsiteX104" fmla="*/ 132331 w 1088724"/>
              <a:gd name="connsiteY104" fmla="*/ 110777 h 111451"/>
              <a:gd name="connsiteX105" fmla="*/ 174936 w 1088724"/>
              <a:gd name="connsiteY105" fmla="*/ 69917 h 111451"/>
              <a:gd name="connsiteX106" fmla="*/ 174922 w 1088724"/>
              <a:gd name="connsiteY106" fmla="*/ 67597 h 111451"/>
              <a:gd name="connsiteX107" fmla="*/ 174922 w 1088724"/>
              <a:gd name="connsiteY107" fmla="*/ 1557 h 111451"/>
              <a:gd name="connsiteX108" fmla="*/ 152106 w 1088724"/>
              <a:gd name="connsiteY108" fmla="*/ 1557 h 111451"/>
              <a:gd name="connsiteX109" fmla="*/ 152106 w 1088724"/>
              <a:gd name="connsiteY109" fmla="*/ 67597 h 111451"/>
              <a:gd name="connsiteX110" fmla="*/ 132205 w 1088724"/>
              <a:gd name="connsiteY110" fmla="*/ 87536 h 111451"/>
              <a:gd name="connsiteX111" fmla="*/ 112304 w 1088724"/>
              <a:gd name="connsiteY111" fmla="*/ 67597 h 111451"/>
              <a:gd name="connsiteX112" fmla="*/ 112304 w 1088724"/>
              <a:gd name="connsiteY112" fmla="*/ 1557 h 111451"/>
              <a:gd name="connsiteX113" fmla="*/ 89487 w 1088724"/>
              <a:gd name="connsiteY113" fmla="*/ 1557 h 111451"/>
              <a:gd name="connsiteX114" fmla="*/ 89487 w 1088724"/>
              <a:gd name="connsiteY114" fmla="*/ 67597 h 111451"/>
              <a:gd name="connsiteX115" fmla="*/ 129756 w 1088724"/>
              <a:gd name="connsiteY115" fmla="*/ 110770 h 111451"/>
              <a:gd name="connsiteX116" fmla="*/ 132331 w 1088724"/>
              <a:gd name="connsiteY116" fmla="*/ 110777 h 111451"/>
              <a:gd name="connsiteX117" fmla="*/ 41066 w 1088724"/>
              <a:gd name="connsiteY117" fmla="*/ 49182 h 111451"/>
              <a:gd name="connsiteX118" fmla="*/ 22812 w 1088724"/>
              <a:gd name="connsiteY118" fmla="*/ 49182 h 111451"/>
              <a:gd name="connsiteX119" fmla="*/ 22812 w 1088724"/>
              <a:gd name="connsiteY119" fmla="*/ 23782 h 111451"/>
              <a:gd name="connsiteX120" fmla="*/ 41066 w 1088724"/>
              <a:gd name="connsiteY120" fmla="*/ 23782 h 111451"/>
              <a:gd name="connsiteX121" fmla="*/ 54598 w 1088724"/>
              <a:gd name="connsiteY121" fmla="*/ 35562 h 111451"/>
              <a:gd name="connsiteX122" fmla="*/ 54629 w 1088724"/>
              <a:gd name="connsiteY122" fmla="*/ 36482 h 111451"/>
              <a:gd name="connsiteX123" fmla="*/ 41984 w 1088724"/>
              <a:gd name="connsiteY123" fmla="*/ 49213 h 111451"/>
              <a:gd name="connsiteX124" fmla="*/ 41066 w 1088724"/>
              <a:gd name="connsiteY124" fmla="*/ 49182 h 111451"/>
              <a:gd name="connsiteX125" fmla="*/ 41066 w 1088724"/>
              <a:gd name="connsiteY125" fmla="*/ 1557 h 111451"/>
              <a:gd name="connsiteX126" fmla="*/ -4 w 1088724"/>
              <a:gd name="connsiteY126" fmla="*/ 1557 h 111451"/>
              <a:gd name="connsiteX127" fmla="*/ -4 w 1088724"/>
              <a:gd name="connsiteY127" fmla="*/ 109380 h 111451"/>
              <a:gd name="connsiteX128" fmla="*/ 22812 w 1088724"/>
              <a:gd name="connsiteY128" fmla="*/ 109380 h 111451"/>
              <a:gd name="connsiteX129" fmla="*/ 22812 w 1088724"/>
              <a:gd name="connsiteY129" fmla="*/ 71280 h 111451"/>
              <a:gd name="connsiteX130" fmla="*/ 41066 w 1088724"/>
              <a:gd name="connsiteY130" fmla="*/ 71280 h 111451"/>
              <a:gd name="connsiteX131" fmla="*/ 77831 w 1088724"/>
              <a:gd name="connsiteY131" fmla="*/ 38647 h 111451"/>
              <a:gd name="connsiteX132" fmla="*/ 45260 w 1088724"/>
              <a:gd name="connsiteY132" fmla="*/ 1811 h 111451"/>
              <a:gd name="connsiteX133" fmla="*/ 41065 w 1088724"/>
              <a:gd name="connsiteY133" fmla="*/ 1811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088724" h="111451">
                <a:moveTo>
                  <a:pt x="986554" y="1557"/>
                </a:moveTo>
                <a:lnTo>
                  <a:pt x="1026610" y="63787"/>
                </a:lnTo>
                <a:lnTo>
                  <a:pt x="1026610" y="109380"/>
                </a:lnTo>
                <a:lnTo>
                  <a:pt x="1049553" y="109380"/>
                </a:lnTo>
                <a:lnTo>
                  <a:pt x="1049553" y="64041"/>
                </a:lnTo>
                <a:lnTo>
                  <a:pt x="1088721" y="1811"/>
                </a:lnTo>
                <a:lnTo>
                  <a:pt x="1062102" y="1811"/>
                </a:lnTo>
                <a:lnTo>
                  <a:pt x="1038271" y="40927"/>
                </a:lnTo>
                <a:lnTo>
                  <a:pt x="1014441" y="1557"/>
                </a:lnTo>
                <a:close/>
                <a:moveTo>
                  <a:pt x="935851" y="110904"/>
                </a:moveTo>
                <a:cubicBezTo>
                  <a:pt x="960651" y="111764"/>
                  <a:pt x="982428" y="94513"/>
                  <a:pt x="987314" y="70137"/>
                </a:cubicBezTo>
                <a:lnTo>
                  <a:pt x="961963" y="70137"/>
                </a:lnTo>
                <a:cubicBezTo>
                  <a:pt x="958523" y="81540"/>
                  <a:pt x="947861" y="89201"/>
                  <a:pt x="935977" y="88806"/>
                </a:cubicBezTo>
                <a:cubicBezTo>
                  <a:pt x="917601" y="87669"/>
                  <a:pt x="903623" y="71822"/>
                  <a:pt x="904758" y="53410"/>
                </a:cubicBezTo>
                <a:cubicBezTo>
                  <a:pt x="905795" y="36585"/>
                  <a:pt x="919184" y="23170"/>
                  <a:pt x="935977" y="22131"/>
                </a:cubicBezTo>
                <a:cubicBezTo>
                  <a:pt x="947267" y="21790"/>
                  <a:pt x="957496" y="28759"/>
                  <a:pt x="961329" y="39403"/>
                </a:cubicBezTo>
                <a:lnTo>
                  <a:pt x="986681" y="39403"/>
                </a:lnTo>
                <a:cubicBezTo>
                  <a:pt x="981537" y="15702"/>
                  <a:pt x="960169" y="-890"/>
                  <a:pt x="935978" y="33"/>
                </a:cubicBezTo>
                <a:cubicBezTo>
                  <a:pt x="905420" y="1499"/>
                  <a:pt x="881834" y="27507"/>
                  <a:pt x="883297" y="58123"/>
                </a:cubicBezTo>
                <a:cubicBezTo>
                  <a:pt x="884662" y="86688"/>
                  <a:pt x="907467" y="109537"/>
                  <a:pt x="935978" y="110904"/>
                </a:cubicBezTo>
                <a:moveTo>
                  <a:pt x="844585" y="109634"/>
                </a:moveTo>
                <a:lnTo>
                  <a:pt x="867401" y="109634"/>
                </a:lnTo>
                <a:lnTo>
                  <a:pt x="867401" y="1557"/>
                </a:lnTo>
                <a:lnTo>
                  <a:pt x="844585" y="1557"/>
                </a:lnTo>
                <a:lnTo>
                  <a:pt x="844585" y="109380"/>
                </a:lnTo>
                <a:close/>
                <a:moveTo>
                  <a:pt x="760925" y="1557"/>
                </a:moveTo>
                <a:lnTo>
                  <a:pt x="760925" y="109380"/>
                </a:lnTo>
                <a:lnTo>
                  <a:pt x="833050" y="109380"/>
                </a:lnTo>
                <a:lnTo>
                  <a:pt x="833050" y="87790"/>
                </a:lnTo>
                <a:lnTo>
                  <a:pt x="783741" y="87790"/>
                </a:lnTo>
                <a:lnTo>
                  <a:pt x="783741" y="1557"/>
                </a:lnTo>
                <a:close/>
                <a:moveTo>
                  <a:pt x="692475" y="22385"/>
                </a:moveTo>
                <a:cubicBezTo>
                  <a:pt x="710861" y="21403"/>
                  <a:pt x="726560" y="35540"/>
                  <a:pt x="727540" y="53961"/>
                </a:cubicBezTo>
                <a:cubicBezTo>
                  <a:pt x="728520" y="72382"/>
                  <a:pt x="714410" y="88111"/>
                  <a:pt x="696024" y="89093"/>
                </a:cubicBezTo>
                <a:cubicBezTo>
                  <a:pt x="677639" y="90075"/>
                  <a:pt x="661940" y="75938"/>
                  <a:pt x="660960" y="57517"/>
                </a:cubicBezTo>
                <a:cubicBezTo>
                  <a:pt x="660929" y="56941"/>
                  <a:pt x="660913" y="56364"/>
                  <a:pt x="660913" y="55786"/>
                </a:cubicBezTo>
                <a:cubicBezTo>
                  <a:pt x="660002" y="38275"/>
                  <a:pt x="673433" y="23340"/>
                  <a:pt x="690911" y="22428"/>
                </a:cubicBezTo>
                <a:cubicBezTo>
                  <a:pt x="691432" y="22401"/>
                  <a:pt x="691954" y="22387"/>
                  <a:pt x="692475" y="22385"/>
                </a:cubicBezTo>
                <a:moveTo>
                  <a:pt x="692475" y="287"/>
                </a:moveTo>
                <a:cubicBezTo>
                  <a:pt x="661883" y="77"/>
                  <a:pt x="636913" y="24754"/>
                  <a:pt x="636703" y="55404"/>
                </a:cubicBezTo>
                <a:cubicBezTo>
                  <a:pt x="636493" y="86055"/>
                  <a:pt x="661122" y="111072"/>
                  <a:pt x="691715" y="111283"/>
                </a:cubicBezTo>
                <a:cubicBezTo>
                  <a:pt x="722307" y="111493"/>
                  <a:pt x="747277" y="86817"/>
                  <a:pt x="747487" y="56166"/>
                </a:cubicBezTo>
                <a:cubicBezTo>
                  <a:pt x="747488" y="56040"/>
                  <a:pt x="747488" y="55913"/>
                  <a:pt x="747488" y="55786"/>
                </a:cubicBezTo>
                <a:cubicBezTo>
                  <a:pt x="748335" y="25989"/>
                  <a:pt x="724912" y="1145"/>
                  <a:pt x="695172" y="297"/>
                </a:cubicBezTo>
                <a:cubicBezTo>
                  <a:pt x="694273" y="271"/>
                  <a:pt x="693374" y="268"/>
                  <a:pt x="692475" y="287"/>
                </a:cubicBezTo>
                <a:moveTo>
                  <a:pt x="593604" y="49436"/>
                </a:moveTo>
                <a:lnTo>
                  <a:pt x="575224" y="49436"/>
                </a:lnTo>
                <a:lnTo>
                  <a:pt x="575224" y="24036"/>
                </a:lnTo>
                <a:lnTo>
                  <a:pt x="593604" y="24036"/>
                </a:lnTo>
                <a:cubicBezTo>
                  <a:pt x="600592" y="23616"/>
                  <a:pt x="606597" y="28950"/>
                  <a:pt x="607017" y="35952"/>
                </a:cubicBezTo>
                <a:cubicBezTo>
                  <a:pt x="607033" y="36213"/>
                  <a:pt x="607041" y="36475"/>
                  <a:pt x="607040" y="36736"/>
                </a:cubicBezTo>
                <a:cubicBezTo>
                  <a:pt x="607053" y="43750"/>
                  <a:pt x="601388" y="49447"/>
                  <a:pt x="594387" y="49459"/>
                </a:cubicBezTo>
                <a:cubicBezTo>
                  <a:pt x="594126" y="49460"/>
                  <a:pt x="593865" y="49452"/>
                  <a:pt x="593604" y="49436"/>
                </a:cubicBezTo>
                <a:moveTo>
                  <a:pt x="593604" y="1811"/>
                </a:moveTo>
                <a:lnTo>
                  <a:pt x="553041" y="1811"/>
                </a:lnTo>
                <a:lnTo>
                  <a:pt x="553041" y="109634"/>
                </a:lnTo>
                <a:lnTo>
                  <a:pt x="575731" y="109634"/>
                </a:lnTo>
                <a:lnTo>
                  <a:pt x="575731" y="71534"/>
                </a:lnTo>
                <a:lnTo>
                  <a:pt x="594111" y="71534"/>
                </a:lnTo>
                <a:cubicBezTo>
                  <a:pt x="613258" y="72695"/>
                  <a:pt x="629718" y="58084"/>
                  <a:pt x="630877" y="38901"/>
                </a:cubicBezTo>
                <a:cubicBezTo>
                  <a:pt x="632035" y="19718"/>
                  <a:pt x="617452" y="3226"/>
                  <a:pt x="598306" y="2065"/>
                </a:cubicBezTo>
                <a:cubicBezTo>
                  <a:pt x="596909" y="1981"/>
                  <a:pt x="595508" y="1981"/>
                  <a:pt x="594111" y="2065"/>
                </a:cubicBezTo>
                <a:moveTo>
                  <a:pt x="456832" y="111412"/>
                </a:moveTo>
                <a:cubicBezTo>
                  <a:pt x="481680" y="112336"/>
                  <a:pt x="503529" y="95070"/>
                  <a:pt x="508423" y="70645"/>
                </a:cubicBezTo>
                <a:lnTo>
                  <a:pt x="483071" y="70645"/>
                </a:lnTo>
                <a:cubicBezTo>
                  <a:pt x="479731" y="81843"/>
                  <a:pt x="469383" y="89463"/>
                  <a:pt x="457719" y="89314"/>
                </a:cubicBezTo>
                <a:cubicBezTo>
                  <a:pt x="439343" y="88177"/>
                  <a:pt x="425365" y="72330"/>
                  <a:pt x="426500" y="53918"/>
                </a:cubicBezTo>
                <a:cubicBezTo>
                  <a:pt x="427537" y="37093"/>
                  <a:pt x="440926" y="23678"/>
                  <a:pt x="457719" y="22639"/>
                </a:cubicBezTo>
                <a:cubicBezTo>
                  <a:pt x="469021" y="22257"/>
                  <a:pt x="479271" y="29241"/>
                  <a:pt x="483071" y="39911"/>
                </a:cubicBezTo>
                <a:lnTo>
                  <a:pt x="508422" y="39911"/>
                </a:lnTo>
                <a:cubicBezTo>
                  <a:pt x="503325" y="16181"/>
                  <a:pt x="481927" y="-434"/>
                  <a:pt x="457719" y="541"/>
                </a:cubicBezTo>
                <a:cubicBezTo>
                  <a:pt x="427161" y="2007"/>
                  <a:pt x="403575" y="28015"/>
                  <a:pt x="405038" y="58631"/>
                </a:cubicBezTo>
                <a:cubicBezTo>
                  <a:pt x="406403" y="87196"/>
                  <a:pt x="429209" y="110045"/>
                  <a:pt x="457719" y="111412"/>
                </a:cubicBezTo>
                <a:moveTo>
                  <a:pt x="366961" y="109888"/>
                </a:moveTo>
                <a:lnTo>
                  <a:pt x="388256" y="109888"/>
                </a:lnTo>
                <a:lnTo>
                  <a:pt x="388256" y="1557"/>
                </a:lnTo>
                <a:lnTo>
                  <a:pt x="365439" y="1557"/>
                </a:lnTo>
                <a:lnTo>
                  <a:pt x="365439" y="109380"/>
                </a:lnTo>
                <a:close/>
                <a:moveTo>
                  <a:pt x="281779" y="1557"/>
                </a:moveTo>
                <a:lnTo>
                  <a:pt x="281779" y="109380"/>
                </a:lnTo>
                <a:lnTo>
                  <a:pt x="353904" y="109380"/>
                </a:lnTo>
                <a:lnTo>
                  <a:pt x="353904" y="87790"/>
                </a:lnTo>
                <a:lnTo>
                  <a:pt x="304469" y="87790"/>
                </a:lnTo>
                <a:lnTo>
                  <a:pt x="304469" y="1557"/>
                </a:lnTo>
                <a:close/>
                <a:moveTo>
                  <a:pt x="213964" y="87536"/>
                </a:moveTo>
                <a:lnTo>
                  <a:pt x="213964" y="62136"/>
                </a:lnTo>
                <a:lnTo>
                  <a:pt x="234498" y="62136"/>
                </a:lnTo>
                <a:cubicBezTo>
                  <a:pt x="241499" y="62136"/>
                  <a:pt x="247174" y="67822"/>
                  <a:pt x="247174" y="74836"/>
                </a:cubicBezTo>
                <a:cubicBezTo>
                  <a:pt x="247174" y="81850"/>
                  <a:pt x="241499" y="87536"/>
                  <a:pt x="234498" y="87536"/>
                </a:cubicBezTo>
                <a:close/>
                <a:moveTo>
                  <a:pt x="213964" y="44991"/>
                </a:moveTo>
                <a:lnTo>
                  <a:pt x="213964" y="23401"/>
                </a:lnTo>
                <a:lnTo>
                  <a:pt x="230569" y="23401"/>
                </a:lnTo>
                <a:cubicBezTo>
                  <a:pt x="236653" y="23117"/>
                  <a:pt x="241815" y="27829"/>
                  <a:pt x="242098" y="33924"/>
                </a:cubicBezTo>
                <a:cubicBezTo>
                  <a:pt x="242100" y="33973"/>
                  <a:pt x="242102" y="34021"/>
                  <a:pt x="242104" y="34069"/>
                </a:cubicBezTo>
                <a:cubicBezTo>
                  <a:pt x="241968" y="40240"/>
                  <a:pt x="236864" y="45132"/>
                  <a:pt x="230705" y="44995"/>
                </a:cubicBezTo>
                <a:cubicBezTo>
                  <a:pt x="230660" y="44994"/>
                  <a:pt x="230614" y="44993"/>
                  <a:pt x="230569" y="44991"/>
                </a:cubicBezTo>
                <a:close/>
                <a:moveTo>
                  <a:pt x="191147" y="109380"/>
                </a:moveTo>
                <a:lnTo>
                  <a:pt x="236146" y="109380"/>
                </a:lnTo>
                <a:cubicBezTo>
                  <a:pt x="253958" y="110243"/>
                  <a:pt x="269102" y="96491"/>
                  <a:pt x="269991" y="78646"/>
                </a:cubicBezTo>
                <a:cubicBezTo>
                  <a:pt x="270726" y="66211"/>
                  <a:pt x="262350" y="55076"/>
                  <a:pt x="250216" y="52357"/>
                </a:cubicBezTo>
                <a:cubicBezTo>
                  <a:pt x="259254" y="48763"/>
                  <a:pt x="265184" y="40002"/>
                  <a:pt x="265174" y="30259"/>
                </a:cubicBezTo>
                <a:cubicBezTo>
                  <a:pt x="263629" y="13133"/>
                  <a:pt x="248707" y="383"/>
                  <a:pt x="231583" y="1557"/>
                </a:cubicBezTo>
                <a:lnTo>
                  <a:pt x="191147" y="1557"/>
                </a:lnTo>
                <a:lnTo>
                  <a:pt x="191147" y="109380"/>
                </a:lnTo>
                <a:close/>
                <a:moveTo>
                  <a:pt x="132331" y="110777"/>
                </a:moveTo>
                <a:cubicBezTo>
                  <a:pt x="155358" y="111281"/>
                  <a:pt x="174433" y="92988"/>
                  <a:pt x="174936" y="69917"/>
                </a:cubicBezTo>
                <a:cubicBezTo>
                  <a:pt x="174953" y="69144"/>
                  <a:pt x="174948" y="68370"/>
                  <a:pt x="174922" y="67597"/>
                </a:cubicBezTo>
                <a:lnTo>
                  <a:pt x="174922" y="1557"/>
                </a:lnTo>
                <a:lnTo>
                  <a:pt x="152106" y="1557"/>
                </a:lnTo>
                <a:lnTo>
                  <a:pt x="152106" y="67597"/>
                </a:lnTo>
                <a:cubicBezTo>
                  <a:pt x="152106" y="78609"/>
                  <a:pt x="143196" y="87536"/>
                  <a:pt x="132205" y="87536"/>
                </a:cubicBezTo>
                <a:cubicBezTo>
                  <a:pt x="121214" y="87536"/>
                  <a:pt x="112304" y="78609"/>
                  <a:pt x="112304" y="67597"/>
                </a:cubicBezTo>
                <a:lnTo>
                  <a:pt x="112304" y="1557"/>
                </a:lnTo>
                <a:lnTo>
                  <a:pt x="89487" y="1557"/>
                </a:lnTo>
                <a:lnTo>
                  <a:pt x="89487" y="67597"/>
                </a:lnTo>
                <a:cubicBezTo>
                  <a:pt x="88708" y="90660"/>
                  <a:pt x="106737" y="109989"/>
                  <a:pt x="129756" y="110770"/>
                </a:cubicBezTo>
                <a:cubicBezTo>
                  <a:pt x="130614" y="110799"/>
                  <a:pt x="131473" y="110801"/>
                  <a:pt x="132331" y="110777"/>
                </a:cubicBezTo>
                <a:moveTo>
                  <a:pt x="41066" y="49182"/>
                </a:moveTo>
                <a:lnTo>
                  <a:pt x="22812" y="49182"/>
                </a:lnTo>
                <a:lnTo>
                  <a:pt x="22812" y="23782"/>
                </a:lnTo>
                <a:lnTo>
                  <a:pt x="41066" y="23782"/>
                </a:lnTo>
                <a:cubicBezTo>
                  <a:pt x="48049" y="23291"/>
                  <a:pt x="54108" y="28565"/>
                  <a:pt x="54598" y="35562"/>
                </a:cubicBezTo>
                <a:cubicBezTo>
                  <a:pt x="54619" y="35868"/>
                  <a:pt x="54629" y="36175"/>
                  <a:pt x="54629" y="36482"/>
                </a:cubicBezTo>
                <a:cubicBezTo>
                  <a:pt x="54646" y="43496"/>
                  <a:pt x="48985" y="49196"/>
                  <a:pt x="41984" y="49213"/>
                </a:cubicBezTo>
                <a:cubicBezTo>
                  <a:pt x="41678" y="49214"/>
                  <a:pt x="41371" y="49204"/>
                  <a:pt x="41066" y="49182"/>
                </a:cubicBezTo>
                <a:moveTo>
                  <a:pt x="41066" y="1557"/>
                </a:moveTo>
                <a:lnTo>
                  <a:pt x="-4" y="1557"/>
                </a:lnTo>
                <a:lnTo>
                  <a:pt x="-4" y="109380"/>
                </a:lnTo>
                <a:lnTo>
                  <a:pt x="22812" y="109380"/>
                </a:lnTo>
                <a:lnTo>
                  <a:pt x="22812" y="71280"/>
                </a:lnTo>
                <a:lnTo>
                  <a:pt x="41066" y="71280"/>
                </a:lnTo>
                <a:cubicBezTo>
                  <a:pt x="60212" y="72441"/>
                  <a:pt x="76673" y="57831"/>
                  <a:pt x="77831" y="38647"/>
                </a:cubicBezTo>
                <a:cubicBezTo>
                  <a:pt x="78989" y="19464"/>
                  <a:pt x="64407" y="2972"/>
                  <a:pt x="45260" y="1811"/>
                </a:cubicBezTo>
                <a:cubicBezTo>
                  <a:pt x="43863" y="1727"/>
                  <a:pt x="42462" y="1727"/>
                  <a:pt x="41065" y="1811"/>
                </a:cubicBezTo>
              </a:path>
            </a:pathLst>
          </a:custGeom>
          <a:solidFill>
            <a:schemeClr val="bg1"/>
          </a:solidFill>
          <a:ln w="12627"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4A52BFC2-BD87-9753-CC78-D39059228CC5}"/>
              </a:ext>
            </a:extLst>
          </p:cNvPr>
          <p:cNvSpPr/>
          <p:nvPr/>
        </p:nvSpPr>
        <p:spPr>
          <a:xfrm>
            <a:off x="1369471" y="499859"/>
            <a:ext cx="1132202" cy="111009"/>
          </a:xfrm>
          <a:custGeom>
            <a:avLst/>
            <a:gdLst>
              <a:gd name="connsiteX0" fmla="*/ 1060074 w 1132202"/>
              <a:gd name="connsiteY0" fmla="*/ 1406 h 111009"/>
              <a:gd name="connsiteX1" fmla="*/ 1060074 w 1132202"/>
              <a:gd name="connsiteY1" fmla="*/ 109229 h 111009"/>
              <a:gd name="connsiteX2" fmla="*/ 1132199 w 1132202"/>
              <a:gd name="connsiteY2" fmla="*/ 109229 h 111009"/>
              <a:gd name="connsiteX3" fmla="*/ 1132199 w 1132202"/>
              <a:gd name="connsiteY3" fmla="*/ 87385 h 111009"/>
              <a:gd name="connsiteX4" fmla="*/ 1082890 w 1132202"/>
              <a:gd name="connsiteY4" fmla="*/ 87385 h 111009"/>
              <a:gd name="connsiteX5" fmla="*/ 1082890 w 1132202"/>
              <a:gd name="connsiteY5" fmla="*/ 1406 h 111009"/>
              <a:gd name="connsiteX6" fmla="*/ 985540 w 1132202"/>
              <a:gd name="connsiteY6" fmla="*/ 71637 h 111009"/>
              <a:gd name="connsiteX7" fmla="*/ 998976 w 1132202"/>
              <a:gd name="connsiteY7" fmla="*/ 37093 h 111009"/>
              <a:gd name="connsiteX8" fmla="*/ 1011652 w 1132202"/>
              <a:gd name="connsiteY8" fmla="*/ 71637 h 111009"/>
              <a:gd name="connsiteX9" fmla="*/ 1026356 w 1132202"/>
              <a:gd name="connsiteY9" fmla="*/ 109737 h 111009"/>
              <a:gd name="connsiteX10" fmla="*/ 1051708 w 1132202"/>
              <a:gd name="connsiteY10" fmla="*/ 109737 h 111009"/>
              <a:gd name="connsiteX11" fmla="*/ 1008737 w 1132202"/>
              <a:gd name="connsiteY11" fmla="*/ 1914 h 111009"/>
              <a:gd name="connsiteX12" fmla="*/ 989089 w 1132202"/>
              <a:gd name="connsiteY12" fmla="*/ 1914 h 111009"/>
              <a:gd name="connsiteX13" fmla="*/ 945991 w 1132202"/>
              <a:gd name="connsiteY13" fmla="*/ 109229 h 111009"/>
              <a:gd name="connsiteX14" fmla="*/ 970202 w 1132202"/>
              <a:gd name="connsiteY14" fmla="*/ 109229 h 111009"/>
              <a:gd name="connsiteX15" fmla="*/ 977174 w 1132202"/>
              <a:gd name="connsiteY15" fmla="*/ 91195 h 111009"/>
              <a:gd name="connsiteX16" fmla="*/ 1018624 w 1132202"/>
              <a:gd name="connsiteY16" fmla="*/ 91195 h 111009"/>
              <a:gd name="connsiteX17" fmla="*/ 1025469 w 1132202"/>
              <a:gd name="connsiteY17" fmla="*/ 109229 h 111009"/>
              <a:gd name="connsiteX18" fmla="*/ 851937 w 1132202"/>
              <a:gd name="connsiteY18" fmla="*/ 1914 h 111009"/>
              <a:gd name="connsiteX19" fmla="*/ 851937 w 1132202"/>
              <a:gd name="connsiteY19" fmla="*/ 109737 h 111009"/>
              <a:gd name="connsiteX20" fmla="*/ 874627 w 1132202"/>
              <a:gd name="connsiteY20" fmla="*/ 109737 h 111009"/>
              <a:gd name="connsiteX21" fmla="*/ 874627 w 1132202"/>
              <a:gd name="connsiteY21" fmla="*/ 46237 h 111009"/>
              <a:gd name="connsiteX22" fmla="*/ 918738 w 1132202"/>
              <a:gd name="connsiteY22" fmla="*/ 109737 h 111009"/>
              <a:gd name="connsiteX23" fmla="*/ 937879 w 1132202"/>
              <a:gd name="connsiteY23" fmla="*/ 109737 h 111009"/>
              <a:gd name="connsiteX24" fmla="*/ 937879 w 1132202"/>
              <a:gd name="connsiteY24" fmla="*/ 1406 h 111009"/>
              <a:gd name="connsiteX25" fmla="*/ 915062 w 1132202"/>
              <a:gd name="connsiteY25" fmla="*/ 1406 h 111009"/>
              <a:gd name="connsiteX26" fmla="*/ 915062 w 1132202"/>
              <a:gd name="connsiteY26" fmla="*/ 64271 h 111009"/>
              <a:gd name="connsiteX27" fmla="*/ 871204 w 1132202"/>
              <a:gd name="connsiteY27" fmla="*/ 1406 h 111009"/>
              <a:gd name="connsiteX28" fmla="*/ 783614 w 1132202"/>
              <a:gd name="connsiteY28" fmla="*/ 22488 h 111009"/>
              <a:gd name="connsiteX29" fmla="*/ 818070 w 1132202"/>
              <a:gd name="connsiteY29" fmla="*/ 54730 h 111009"/>
              <a:gd name="connsiteX30" fmla="*/ 785889 w 1132202"/>
              <a:gd name="connsiteY30" fmla="*/ 89251 h 111009"/>
              <a:gd name="connsiteX31" fmla="*/ 751434 w 1132202"/>
              <a:gd name="connsiteY31" fmla="*/ 57009 h 111009"/>
              <a:gd name="connsiteX32" fmla="*/ 751418 w 1132202"/>
              <a:gd name="connsiteY32" fmla="*/ 55381 h 111009"/>
              <a:gd name="connsiteX33" fmla="*/ 781549 w 1132202"/>
              <a:gd name="connsiteY33" fmla="*/ 22144 h 111009"/>
              <a:gd name="connsiteX34" fmla="*/ 782981 w 1132202"/>
              <a:gd name="connsiteY34" fmla="*/ 22107 h 111009"/>
              <a:gd name="connsiteX35" fmla="*/ 782981 w 1132202"/>
              <a:gd name="connsiteY35" fmla="*/ 9 h 111009"/>
              <a:gd name="connsiteX36" fmla="*/ 727208 w 1132202"/>
              <a:gd name="connsiteY36" fmla="*/ 55126 h 111009"/>
              <a:gd name="connsiteX37" fmla="*/ 782220 w 1132202"/>
              <a:gd name="connsiteY37" fmla="*/ 111005 h 111009"/>
              <a:gd name="connsiteX38" fmla="*/ 837992 w 1132202"/>
              <a:gd name="connsiteY38" fmla="*/ 55888 h 111009"/>
              <a:gd name="connsiteX39" fmla="*/ 837993 w 1132202"/>
              <a:gd name="connsiteY39" fmla="*/ 55381 h 111009"/>
              <a:gd name="connsiteX40" fmla="*/ 785546 w 1132202"/>
              <a:gd name="connsiteY40" fmla="*/ 15 h 111009"/>
              <a:gd name="connsiteX41" fmla="*/ 782980 w 1132202"/>
              <a:gd name="connsiteY41" fmla="*/ 9 h 111009"/>
              <a:gd name="connsiteX42" fmla="*/ 692475 w 1132202"/>
              <a:gd name="connsiteY42" fmla="*/ 109229 h 111009"/>
              <a:gd name="connsiteX43" fmla="*/ 715165 w 1132202"/>
              <a:gd name="connsiteY43" fmla="*/ 109229 h 111009"/>
              <a:gd name="connsiteX44" fmla="*/ 715165 w 1132202"/>
              <a:gd name="connsiteY44" fmla="*/ 1406 h 111009"/>
              <a:gd name="connsiteX45" fmla="*/ 692475 w 1132202"/>
              <a:gd name="connsiteY45" fmla="*/ 1406 h 111009"/>
              <a:gd name="connsiteX46" fmla="*/ 692475 w 1132202"/>
              <a:gd name="connsiteY46" fmla="*/ 109229 h 111009"/>
              <a:gd name="connsiteX47" fmla="*/ 681067 w 1132202"/>
              <a:gd name="connsiteY47" fmla="*/ 1406 h 111009"/>
              <a:gd name="connsiteX48" fmla="*/ 594872 w 1132202"/>
              <a:gd name="connsiteY48" fmla="*/ 1406 h 111009"/>
              <a:gd name="connsiteX49" fmla="*/ 594872 w 1132202"/>
              <a:gd name="connsiteY49" fmla="*/ 23250 h 111009"/>
              <a:gd name="connsiteX50" fmla="*/ 626308 w 1132202"/>
              <a:gd name="connsiteY50" fmla="*/ 23250 h 111009"/>
              <a:gd name="connsiteX51" fmla="*/ 626308 w 1132202"/>
              <a:gd name="connsiteY51" fmla="*/ 109229 h 111009"/>
              <a:gd name="connsiteX52" fmla="*/ 648997 w 1132202"/>
              <a:gd name="connsiteY52" fmla="*/ 109229 h 111009"/>
              <a:gd name="connsiteX53" fmla="*/ 648997 w 1132202"/>
              <a:gd name="connsiteY53" fmla="*/ 23250 h 111009"/>
              <a:gd name="connsiteX54" fmla="*/ 680560 w 1132202"/>
              <a:gd name="connsiteY54" fmla="*/ 23250 h 111009"/>
              <a:gd name="connsiteX55" fmla="*/ 680560 w 1132202"/>
              <a:gd name="connsiteY55" fmla="*/ 1406 h 111009"/>
              <a:gd name="connsiteX56" fmla="*/ 542647 w 1132202"/>
              <a:gd name="connsiteY56" fmla="*/ 71637 h 111009"/>
              <a:gd name="connsiteX57" fmla="*/ 555957 w 1132202"/>
              <a:gd name="connsiteY57" fmla="*/ 37093 h 111009"/>
              <a:gd name="connsiteX58" fmla="*/ 568633 w 1132202"/>
              <a:gd name="connsiteY58" fmla="*/ 71637 h 111009"/>
              <a:gd name="connsiteX59" fmla="*/ 583337 w 1132202"/>
              <a:gd name="connsiteY59" fmla="*/ 109737 h 111009"/>
              <a:gd name="connsiteX60" fmla="*/ 608688 w 1132202"/>
              <a:gd name="connsiteY60" fmla="*/ 109737 h 111009"/>
              <a:gd name="connsiteX61" fmla="*/ 565717 w 1132202"/>
              <a:gd name="connsiteY61" fmla="*/ 1914 h 111009"/>
              <a:gd name="connsiteX62" fmla="*/ 547337 w 1132202"/>
              <a:gd name="connsiteY62" fmla="*/ 1914 h 111009"/>
              <a:gd name="connsiteX63" fmla="*/ 504493 w 1132202"/>
              <a:gd name="connsiteY63" fmla="*/ 109737 h 111009"/>
              <a:gd name="connsiteX64" fmla="*/ 527690 w 1132202"/>
              <a:gd name="connsiteY64" fmla="*/ 109737 h 111009"/>
              <a:gd name="connsiteX65" fmla="*/ 534535 w 1132202"/>
              <a:gd name="connsiteY65" fmla="*/ 91703 h 111009"/>
              <a:gd name="connsiteX66" fmla="*/ 576111 w 1132202"/>
              <a:gd name="connsiteY66" fmla="*/ 91703 h 111009"/>
              <a:gd name="connsiteX67" fmla="*/ 582830 w 1132202"/>
              <a:gd name="connsiteY67" fmla="*/ 109737 h 111009"/>
              <a:gd name="connsiteX68" fmla="*/ 408537 w 1132202"/>
              <a:gd name="connsiteY68" fmla="*/ 1406 h 111009"/>
              <a:gd name="connsiteX69" fmla="*/ 408537 w 1132202"/>
              <a:gd name="connsiteY69" fmla="*/ 109229 h 111009"/>
              <a:gd name="connsiteX70" fmla="*/ 431227 w 1132202"/>
              <a:gd name="connsiteY70" fmla="*/ 109229 h 111009"/>
              <a:gd name="connsiteX71" fmla="*/ 431227 w 1132202"/>
              <a:gd name="connsiteY71" fmla="*/ 45729 h 111009"/>
              <a:gd name="connsiteX72" fmla="*/ 475339 w 1132202"/>
              <a:gd name="connsiteY72" fmla="*/ 109229 h 111009"/>
              <a:gd name="connsiteX73" fmla="*/ 494479 w 1132202"/>
              <a:gd name="connsiteY73" fmla="*/ 109229 h 111009"/>
              <a:gd name="connsiteX74" fmla="*/ 494479 w 1132202"/>
              <a:gd name="connsiteY74" fmla="*/ 1406 h 111009"/>
              <a:gd name="connsiteX75" fmla="*/ 471663 w 1132202"/>
              <a:gd name="connsiteY75" fmla="*/ 1406 h 111009"/>
              <a:gd name="connsiteX76" fmla="*/ 471663 w 1132202"/>
              <a:gd name="connsiteY76" fmla="*/ 64271 h 111009"/>
              <a:gd name="connsiteX77" fmla="*/ 427804 w 1132202"/>
              <a:gd name="connsiteY77" fmla="*/ 1406 h 111009"/>
              <a:gd name="connsiteX78" fmla="*/ 336412 w 1132202"/>
              <a:gd name="connsiteY78" fmla="*/ 23377 h 111009"/>
              <a:gd name="connsiteX79" fmla="*/ 352764 w 1132202"/>
              <a:gd name="connsiteY79" fmla="*/ 23377 h 111009"/>
              <a:gd name="connsiteX80" fmla="*/ 365439 w 1132202"/>
              <a:gd name="connsiteY80" fmla="*/ 36077 h 111009"/>
              <a:gd name="connsiteX81" fmla="*/ 352764 w 1132202"/>
              <a:gd name="connsiteY81" fmla="*/ 48777 h 111009"/>
              <a:gd name="connsiteX82" fmla="*/ 336412 w 1132202"/>
              <a:gd name="connsiteY82" fmla="*/ 48777 h 111009"/>
              <a:gd name="connsiteX83" fmla="*/ 336412 w 1132202"/>
              <a:gd name="connsiteY83" fmla="*/ 23377 h 111009"/>
              <a:gd name="connsiteX84" fmla="*/ 399791 w 1132202"/>
              <a:gd name="connsiteY84" fmla="*/ 109229 h 111009"/>
              <a:gd name="connsiteX85" fmla="*/ 371651 w 1132202"/>
              <a:gd name="connsiteY85" fmla="*/ 64525 h 111009"/>
              <a:gd name="connsiteX86" fmla="*/ 388890 w 1132202"/>
              <a:gd name="connsiteY86" fmla="*/ 34680 h 111009"/>
              <a:gd name="connsiteX87" fmla="*/ 354919 w 1132202"/>
              <a:gd name="connsiteY87" fmla="*/ 1406 h 111009"/>
              <a:gd name="connsiteX88" fmla="*/ 313342 w 1132202"/>
              <a:gd name="connsiteY88" fmla="*/ 1406 h 111009"/>
              <a:gd name="connsiteX89" fmla="*/ 313342 w 1132202"/>
              <a:gd name="connsiteY89" fmla="*/ 109229 h 111009"/>
              <a:gd name="connsiteX90" fmla="*/ 336158 w 1132202"/>
              <a:gd name="connsiteY90" fmla="*/ 109229 h 111009"/>
              <a:gd name="connsiteX91" fmla="*/ 336158 w 1132202"/>
              <a:gd name="connsiteY91" fmla="*/ 68081 h 111009"/>
              <a:gd name="connsiteX92" fmla="*/ 347820 w 1132202"/>
              <a:gd name="connsiteY92" fmla="*/ 68081 h 111009"/>
              <a:gd name="connsiteX93" fmla="*/ 372031 w 1132202"/>
              <a:gd name="connsiteY93" fmla="*/ 109229 h 111009"/>
              <a:gd name="connsiteX94" fmla="*/ 233611 w 1132202"/>
              <a:gd name="connsiteY94" fmla="*/ 1406 h 111009"/>
              <a:gd name="connsiteX95" fmla="*/ 233611 w 1132202"/>
              <a:gd name="connsiteY95" fmla="*/ 109229 h 111009"/>
              <a:gd name="connsiteX96" fmla="*/ 299525 w 1132202"/>
              <a:gd name="connsiteY96" fmla="*/ 109229 h 111009"/>
              <a:gd name="connsiteX97" fmla="*/ 299525 w 1132202"/>
              <a:gd name="connsiteY97" fmla="*/ 87385 h 111009"/>
              <a:gd name="connsiteX98" fmla="*/ 256428 w 1132202"/>
              <a:gd name="connsiteY98" fmla="*/ 87385 h 111009"/>
              <a:gd name="connsiteX99" fmla="*/ 256428 w 1132202"/>
              <a:gd name="connsiteY99" fmla="*/ 64525 h 111009"/>
              <a:gd name="connsiteX100" fmla="*/ 294455 w 1132202"/>
              <a:gd name="connsiteY100" fmla="*/ 64525 h 111009"/>
              <a:gd name="connsiteX101" fmla="*/ 294455 w 1132202"/>
              <a:gd name="connsiteY101" fmla="*/ 42681 h 111009"/>
              <a:gd name="connsiteX102" fmla="*/ 256428 w 1132202"/>
              <a:gd name="connsiteY102" fmla="*/ 42681 h 111009"/>
              <a:gd name="connsiteX103" fmla="*/ 256428 w 1132202"/>
              <a:gd name="connsiteY103" fmla="*/ 23250 h 111009"/>
              <a:gd name="connsiteX104" fmla="*/ 299525 w 1132202"/>
              <a:gd name="connsiteY104" fmla="*/ 23250 h 111009"/>
              <a:gd name="connsiteX105" fmla="*/ 299525 w 1132202"/>
              <a:gd name="connsiteY105" fmla="*/ 1406 h 111009"/>
              <a:gd name="connsiteX106" fmla="*/ 222203 w 1132202"/>
              <a:gd name="connsiteY106" fmla="*/ 1406 h 111009"/>
              <a:gd name="connsiteX107" fmla="*/ 136514 w 1132202"/>
              <a:gd name="connsiteY107" fmla="*/ 1406 h 111009"/>
              <a:gd name="connsiteX108" fmla="*/ 136514 w 1132202"/>
              <a:gd name="connsiteY108" fmla="*/ 23250 h 111009"/>
              <a:gd name="connsiteX109" fmla="*/ 167950 w 1132202"/>
              <a:gd name="connsiteY109" fmla="*/ 23250 h 111009"/>
              <a:gd name="connsiteX110" fmla="*/ 167950 w 1132202"/>
              <a:gd name="connsiteY110" fmla="*/ 109229 h 111009"/>
              <a:gd name="connsiteX111" fmla="*/ 190767 w 1132202"/>
              <a:gd name="connsiteY111" fmla="*/ 109229 h 111009"/>
              <a:gd name="connsiteX112" fmla="*/ 190767 w 1132202"/>
              <a:gd name="connsiteY112" fmla="*/ 23250 h 111009"/>
              <a:gd name="connsiteX113" fmla="*/ 222203 w 1132202"/>
              <a:gd name="connsiteY113" fmla="*/ 23250 h 111009"/>
              <a:gd name="connsiteX114" fmla="*/ 222203 w 1132202"/>
              <a:gd name="connsiteY114" fmla="*/ 1406 h 111009"/>
              <a:gd name="connsiteX115" fmla="*/ 39037 w 1132202"/>
              <a:gd name="connsiteY115" fmla="*/ 1406 h 111009"/>
              <a:gd name="connsiteX116" fmla="*/ 39037 w 1132202"/>
              <a:gd name="connsiteY116" fmla="*/ 109229 h 111009"/>
              <a:gd name="connsiteX117" fmla="*/ 61854 w 1132202"/>
              <a:gd name="connsiteY117" fmla="*/ 109229 h 111009"/>
              <a:gd name="connsiteX118" fmla="*/ 61854 w 1132202"/>
              <a:gd name="connsiteY118" fmla="*/ 45729 h 111009"/>
              <a:gd name="connsiteX119" fmla="*/ 105966 w 1132202"/>
              <a:gd name="connsiteY119" fmla="*/ 109229 h 111009"/>
              <a:gd name="connsiteX120" fmla="*/ 124979 w 1132202"/>
              <a:gd name="connsiteY120" fmla="*/ 109229 h 111009"/>
              <a:gd name="connsiteX121" fmla="*/ 124979 w 1132202"/>
              <a:gd name="connsiteY121" fmla="*/ 1406 h 111009"/>
              <a:gd name="connsiteX122" fmla="*/ 102290 w 1132202"/>
              <a:gd name="connsiteY122" fmla="*/ 1406 h 111009"/>
              <a:gd name="connsiteX123" fmla="*/ 102290 w 1132202"/>
              <a:gd name="connsiteY123" fmla="*/ 64271 h 111009"/>
              <a:gd name="connsiteX124" fmla="*/ 58685 w 1132202"/>
              <a:gd name="connsiteY124" fmla="*/ 1406 h 111009"/>
              <a:gd name="connsiteX125" fmla="*/ -4 w 1132202"/>
              <a:gd name="connsiteY125" fmla="*/ 109229 h 111009"/>
              <a:gd name="connsiteX126" fmla="*/ 22812 w 1132202"/>
              <a:gd name="connsiteY126" fmla="*/ 109229 h 111009"/>
              <a:gd name="connsiteX127" fmla="*/ 22812 w 1132202"/>
              <a:gd name="connsiteY127" fmla="*/ 1406 h 111009"/>
              <a:gd name="connsiteX128" fmla="*/ -4 w 1132202"/>
              <a:gd name="connsiteY128" fmla="*/ 1406 h 111009"/>
              <a:gd name="connsiteX129" fmla="*/ -4 w 1132202"/>
              <a:gd name="connsiteY129" fmla="*/ 109229 h 11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132202" h="111009">
                <a:moveTo>
                  <a:pt x="1060074" y="1406"/>
                </a:moveTo>
                <a:lnTo>
                  <a:pt x="1060074" y="109229"/>
                </a:lnTo>
                <a:lnTo>
                  <a:pt x="1132199" y="109229"/>
                </a:lnTo>
                <a:lnTo>
                  <a:pt x="1132199" y="87385"/>
                </a:lnTo>
                <a:lnTo>
                  <a:pt x="1082890" y="87385"/>
                </a:lnTo>
                <a:lnTo>
                  <a:pt x="1082890" y="1406"/>
                </a:lnTo>
                <a:close/>
                <a:moveTo>
                  <a:pt x="985540" y="71637"/>
                </a:moveTo>
                <a:lnTo>
                  <a:pt x="998976" y="37093"/>
                </a:lnTo>
                <a:lnTo>
                  <a:pt x="1011652" y="71637"/>
                </a:lnTo>
                <a:close/>
                <a:moveTo>
                  <a:pt x="1026356" y="109737"/>
                </a:moveTo>
                <a:lnTo>
                  <a:pt x="1051708" y="109737"/>
                </a:lnTo>
                <a:lnTo>
                  <a:pt x="1008737" y="1914"/>
                </a:lnTo>
                <a:lnTo>
                  <a:pt x="989089" y="1914"/>
                </a:lnTo>
                <a:lnTo>
                  <a:pt x="945991" y="109229"/>
                </a:lnTo>
                <a:lnTo>
                  <a:pt x="970202" y="109229"/>
                </a:lnTo>
                <a:lnTo>
                  <a:pt x="977174" y="91195"/>
                </a:lnTo>
                <a:lnTo>
                  <a:pt x="1018624" y="91195"/>
                </a:lnTo>
                <a:lnTo>
                  <a:pt x="1025469" y="109229"/>
                </a:lnTo>
                <a:close/>
                <a:moveTo>
                  <a:pt x="851937" y="1914"/>
                </a:moveTo>
                <a:lnTo>
                  <a:pt x="851937" y="109737"/>
                </a:lnTo>
                <a:lnTo>
                  <a:pt x="874627" y="109737"/>
                </a:lnTo>
                <a:lnTo>
                  <a:pt x="874627" y="46237"/>
                </a:lnTo>
                <a:lnTo>
                  <a:pt x="918738" y="109737"/>
                </a:lnTo>
                <a:lnTo>
                  <a:pt x="937879" y="109737"/>
                </a:lnTo>
                <a:lnTo>
                  <a:pt x="937879" y="1406"/>
                </a:lnTo>
                <a:lnTo>
                  <a:pt x="915062" y="1406"/>
                </a:lnTo>
                <a:lnTo>
                  <a:pt x="915062" y="64271"/>
                </a:lnTo>
                <a:lnTo>
                  <a:pt x="871204" y="1406"/>
                </a:lnTo>
                <a:close/>
                <a:moveTo>
                  <a:pt x="783614" y="22488"/>
                </a:moveTo>
                <a:cubicBezTo>
                  <a:pt x="802015" y="21859"/>
                  <a:pt x="817442" y="36294"/>
                  <a:pt x="818070" y="54730"/>
                </a:cubicBezTo>
                <a:cubicBezTo>
                  <a:pt x="818698" y="73166"/>
                  <a:pt x="804290" y="88622"/>
                  <a:pt x="785889" y="89251"/>
                </a:cubicBezTo>
                <a:cubicBezTo>
                  <a:pt x="767488" y="89881"/>
                  <a:pt x="752062" y="75445"/>
                  <a:pt x="751434" y="57009"/>
                </a:cubicBezTo>
                <a:cubicBezTo>
                  <a:pt x="751415" y="56467"/>
                  <a:pt x="751410" y="55924"/>
                  <a:pt x="751418" y="55381"/>
                </a:cubicBezTo>
                <a:cubicBezTo>
                  <a:pt x="750577" y="37866"/>
                  <a:pt x="764068" y="22985"/>
                  <a:pt x="781549" y="22144"/>
                </a:cubicBezTo>
                <a:cubicBezTo>
                  <a:pt x="782026" y="22121"/>
                  <a:pt x="782503" y="22109"/>
                  <a:pt x="782981" y="22107"/>
                </a:cubicBezTo>
                <a:moveTo>
                  <a:pt x="782981" y="9"/>
                </a:moveTo>
                <a:cubicBezTo>
                  <a:pt x="752388" y="-201"/>
                  <a:pt x="727418" y="24476"/>
                  <a:pt x="727208" y="55126"/>
                </a:cubicBezTo>
                <a:cubicBezTo>
                  <a:pt x="726999" y="85777"/>
                  <a:pt x="751628" y="110794"/>
                  <a:pt x="782220" y="111005"/>
                </a:cubicBezTo>
                <a:cubicBezTo>
                  <a:pt x="812812" y="111215"/>
                  <a:pt x="837782" y="86538"/>
                  <a:pt x="837992" y="55888"/>
                </a:cubicBezTo>
                <a:cubicBezTo>
                  <a:pt x="837993" y="55719"/>
                  <a:pt x="837994" y="55550"/>
                  <a:pt x="837993" y="55381"/>
                </a:cubicBezTo>
                <a:cubicBezTo>
                  <a:pt x="838770" y="25582"/>
                  <a:pt x="815289" y="794"/>
                  <a:pt x="785546" y="15"/>
                </a:cubicBezTo>
                <a:cubicBezTo>
                  <a:pt x="784691" y="-7"/>
                  <a:pt x="783836" y="-9"/>
                  <a:pt x="782980" y="9"/>
                </a:cubicBezTo>
                <a:moveTo>
                  <a:pt x="692475" y="109229"/>
                </a:moveTo>
                <a:lnTo>
                  <a:pt x="715165" y="109229"/>
                </a:lnTo>
                <a:lnTo>
                  <a:pt x="715165" y="1406"/>
                </a:lnTo>
                <a:lnTo>
                  <a:pt x="692475" y="1406"/>
                </a:lnTo>
                <a:lnTo>
                  <a:pt x="692475" y="109229"/>
                </a:lnTo>
                <a:close/>
                <a:moveTo>
                  <a:pt x="681067" y="1406"/>
                </a:moveTo>
                <a:lnTo>
                  <a:pt x="594872" y="1406"/>
                </a:lnTo>
                <a:lnTo>
                  <a:pt x="594872" y="23250"/>
                </a:lnTo>
                <a:lnTo>
                  <a:pt x="626308" y="23250"/>
                </a:lnTo>
                <a:lnTo>
                  <a:pt x="626308" y="109229"/>
                </a:lnTo>
                <a:lnTo>
                  <a:pt x="648997" y="109229"/>
                </a:lnTo>
                <a:lnTo>
                  <a:pt x="648997" y="23250"/>
                </a:lnTo>
                <a:lnTo>
                  <a:pt x="680560" y="23250"/>
                </a:lnTo>
                <a:lnTo>
                  <a:pt x="680560" y="1406"/>
                </a:lnTo>
                <a:close/>
                <a:moveTo>
                  <a:pt x="542647" y="71637"/>
                </a:moveTo>
                <a:lnTo>
                  <a:pt x="555957" y="37093"/>
                </a:lnTo>
                <a:lnTo>
                  <a:pt x="568633" y="71637"/>
                </a:lnTo>
                <a:close/>
                <a:moveTo>
                  <a:pt x="583337" y="109737"/>
                </a:moveTo>
                <a:lnTo>
                  <a:pt x="608688" y="109737"/>
                </a:lnTo>
                <a:lnTo>
                  <a:pt x="565717" y="1914"/>
                </a:lnTo>
                <a:lnTo>
                  <a:pt x="547337" y="1914"/>
                </a:lnTo>
                <a:lnTo>
                  <a:pt x="504493" y="109737"/>
                </a:lnTo>
                <a:lnTo>
                  <a:pt x="527690" y="109737"/>
                </a:lnTo>
                <a:lnTo>
                  <a:pt x="534535" y="91703"/>
                </a:lnTo>
                <a:lnTo>
                  <a:pt x="576111" y="91703"/>
                </a:lnTo>
                <a:lnTo>
                  <a:pt x="582830" y="109737"/>
                </a:lnTo>
                <a:close/>
                <a:moveTo>
                  <a:pt x="408537" y="1406"/>
                </a:moveTo>
                <a:lnTo>
                  <a:pt x="408537" y="109229"/>
                </a:lnTo>
                <a:lnTo>
                  <a:pt x="431227" y="109229"/>
                </a:lnTo>
                <a:lnTo>
                  <a:pt x="431227" y="45729"/>
                </a:lnTo>
                <a:lnTo>
                  <a:pt x="475339" y="109229"/>
                </a:lnTo>
                <a:lnTo>
                  <a:pt x="494479" y="109229"/>
                </a:lnTo>
                <a:lnTo>
                  <a:pt x="494479" y="1406"/>
                </a:lnTo>
                <a:lnTo>
                  <a:pt x="471663" y="1406"/>
                </a:lnTo>
                <a:lnTo>
                  <a:pt x="471663" y="64271"/>
                </a:lnTo>
                <a:lnTo>
                  <a:pt x="427804" y="1406"/>
                </a:lnTo>
                <a:close/>
                <a:moveTo>
                  <a:pt x="336412" y="23377"/>
                </a:moveTo>
                <a:lnTo>
                  <a:pt x="352764" y="23377"/>
                </a:lnTo>
                <a:cubicBezTo>
                  <a:pt x="359764" y="23377"/>
                  <a:pt x="365439" y="29063"/>
                  <a:pt x="365439" y="36077"/>
                </a:cubicBezTo>
                <a:cubicBezTo>
                  <a:pt x="365439" y="43091"/>
                  <a:pt x="359764" y="48777"/>
                  <a:pt x="352764" y="48777"/>
                </a:cubicBezTo>
                <a:lnTo>
                  <a:pt x="336412" y="48777"/>
                </a:lnTo>
                <a:lnTo>
                  <a:pt x="336412" y="23377"/>
                </a:lnTo>
                <a:close/>
                <a:moveTo>
                  <a:pt x="399791" y="109229"/>
                </a:moveTo>
                <a:lnTo>
                  <a:pt x="371651" y="64525"/>
                </a:lnTo>
                <a:cubicBezTo>
                  <a:pt x="382758" y="58842"/>
                  <a:pt x="389506" y="47161"/>
                  <a:pt x="388890" y="34680"/>
                </a:cubicBezTo>
                <a:cubicBezTo>
                  <a:pt x="388544" y="16152"/>
                  <a:pt x="373415" y="1334"/>
                  <a:pt x="354919" y="1406"/>
                </a:cubicBezTo>
                <a:lnTo>
                  <a:pt x="313342" y="1406"/>
                </a:lnTo>
                <a:lnTo>
                  <a:pt x="313342" y="109229"/>
                </a:lnTo>
                <a:lnTo>
                  <a:pt x="336158" y="109229"/>
                </a:lnTo>
                <a:lnTo>
                  <a:pt x="336158" y="68081"/>
                </a:lnTo>
                <a:lnTo>
                  <a:pt x="347820" y="68081"/>
                </a:lnTo>
                <a:lnTo>
                  <a:pt x="372031" y="109229"/>
                </a:lnTo>
                <a:close/>
                <a:moveTo>
                  <a:pt x="233611" y="1406"/>
                </a:moveTo>
                <a:lnTo>
                  <a:pt x="233611" y="109229"/>
                </a:lnTo>
                <a:lnTo>
                  <a:pt x="299525" y="109229"/>
                </a:lnTo>
                <a:lnTo>
                  <a:pt x="299525" y="87385"/>
                </a:lnTo>
                <a:lnTo>
                  <a:pt x="256428" y="87385"/>
                </a:lnTo>
                <a:lnTo>
                  <a:pt x="256428" y="64525"/>
                </a:lnTo>
                <a:lnTo>
                  <a:pt x="294455" y="64525"/>
                </a:lnTo>
                <a:lnTo>
                  <a:pt x="294455" y="42681"/>
                </a:lnTo>
                <a:lnTo>
                  <a:pt x="256428" y="42681"/>
                </a:lnTo>
                <a:lnTo>
                  <a:pt x="256428" y="23250"/>
                </a:lnTo>
                <a:lnTo>
                  <a:pt x="299525" y="23250"/>
                </a:lnTo>
                <a:lnTo>
                  <a:pt x="299525" y="1406"/>
                </a:lnTo>
                <a:close/>
                <a:moveTo>
                  <a:pt x="222203" y="1406"/>
                </a:moveTo>
                <a:lnTo>
                  <a:pt x="136514" y="1406"/>
                </a:lnTo>
                <a:lnTo>
                  <a:pt x="136514" y="23250"/>
                </a:lnTo>
                <a:lnTo>
                  <a:pt x="167950" y="23250"/>
                </a:lnTo>
                <a:lnTo>
                  <a:pt x="167950" y="109229"/>
                </a:lnTo>
                <a:lnTo>
                  <a:pt x="190767" y="109229"/>
                </a:lnTo>
                <a:lnTo>
                  <a:pt x="190767" y="23250"/>
                </a:lnTo>
                <a:lnTo>
                  <a:pt x="222203" y="23250"/>
                </a:lnTo>
                <a:lnTo>
                  <a:pt x="222203" y="1406"/>
                </a:lnTo>
                <a:close/>
                <a:moveTo>
                  <a:pt x="39037" y="1406"/>
                </a:moveTo>
                <a:lnTo>
                  <a:pt x="39037" y="109229"/>
                </a:lnTo>
                <a:lnTo>
                  <a:pt x="61854" y="109229"/>
                </a:lnTo>
                <a:lnTo>
                  <a:pt x="61854" y="45729"/>
                </a:lnTo>
                <a:lnTo>
                  <a:pt x="105966" y="109229"/>
                </a:lnTo>
                <a:lnTo>
                  <a:pt x="124979" y="109229"/>
                </a:lnTo>
                <a:lnTo>
                  <a:pt x="124979" y="1406"/>
                </a:lnTo>
                <a:lnTo>
                  <a:pt x="102290" y="1406"/>
                </a:lnTo>
                <a:lnTo>
                  <a:pt x="102290" y="64271"/>
                </a:lnTo>
                <a:lnTo>
                  <a:pt x="58685" y="1406"/>
                </a:lnTo>
                <a:close/>
                <a:moveTo>
                  <a:pt x="-4" y="109229"/>
                </a:moveTo>
                <a:lnTo>
                  <a:pt x="22812" y="109229"/>
                </a:lnTo>
                <a:lnTo>
                  <a:pt x="22812" y="1406"/>
                </a:lnTo>
                <a:lnTo>
                  <a:pt x="-4" y="1406"/>
                </a:lnTo>
                <a:lnTo>
                  <a:pt x="-4" y="109229"/>
                </a:lnTo>
                <a:close/>
              </a:path>
            </a:pathLst>
          </a:custGeom>
          <a:solidFill>
            <a:schemeClr val="bg1"/>
          </a:solidFill>
          <a:ln w="12627" cap="flat">
            <a:noFill/>
            <a:prstDash val="solid"/>
            <a:miter/>
          </a:ln>
        </p:spPr>
        <p:txBody>
          <a:bodyPr rtlCol="0" anchor="ctr"/>
          <a:lstStyle/>
          <a:p>
            <a:endParaRPr lang="en-GB"/>
          </a:p>
        </p:txBody>
      </p:sp>
      <p:pic>
        <p:nvPicPr>
          <p:cNvPr id="35" name="Picture 34" descr="A black and white logo&#10;&#10;Description automatically generated">
            <a:extLst>
              <a:ext uri="{FF2B5EF4-FFF2-40B4-BE49-F238E27FC236}">
                <a16:creationId xmlns:a16="http://schemas.microsoft.com/office/drawing/2014/main" id="{F2FC722F-1C94-8DB6-2786-6128C06A9F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163" y="6259513"/>
            <a:ext cx="990600" cy="279400"/>
          </a:xfrm>
          <a:prstGeom prst="rect">
            <a:avLst/>
          </a:prstGeom>
        </p:spPr>
      </p:pic>
      <p:pic>
        <p:nvPicPr>
          <p:cNvPr id="39" name="Picture 38" descr="A black and white logo&#10;&#10;Description automatically generated">
            <a:extLst>
              <a:ext uri="{FF2B5EF4-FFF2-40B4-BE49-F238E27FC236}">
                <a16:creationId xmlns:a16="http://schemas.microsoft.com/office/drawing/2014/main" id="{C87FBFB2-5D3E-6AD0-040A-3EAA6EB480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9820" y="6246813"/>
            <a:ext cx="977900" cy="292100"/>
          </a:xfrm>
          <a:prstGeom prst="rect">
            <a:avLst/>
          </a:prstGeom>
        </p:spPr>
      </p:pic>
      <p:pic>
        <p:nvPicPr>
          <p:cNvPr id="41" name="Picture 40" descr="A black background with white text&#10;&#10;Description automatically generated">
            <a:extLst>
              <a:ext uri="{FF2B5EF4-FFF2-40B4-BE49-F238E27FC236}">
                <a16:creationId xmlns:a16="http://schemas.microsoft.com/office/drawing/2014/main" id="{D22D0D7C-AC96-E868-7F3B-62F17FF4A5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13025" y="6215783"/>
            <a:ext cx="1104900" cy="431800"/>
          </a:xfrm>
          <a:prstGeom prst="rect">
            <a:avLst/>
          </a:prstGeom>
        </p:spPr>
      </p:pic>
      <p:pic>
        <p:nvPicPr>
          <p:cNvPr id="43" name="Picture 42" descr="A black background with white text&#10;&#10;Description automatically generated">
            <a:extLst>
              <a:ext uri="{FF2B5EF4-FFF2-40B4-BE49-F238E27FC236}">
                <a16:creationId xmlns:a16="http://schemas.microsoft.com/office/drawing/2014/main" id="{8F520058-4207-8F98-58C5-EC7EBB5B3B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95725" y="6238008"/>
            <a:ext cx="1079500" cy="381000"/>
          </a:xfrm>
          <a:prstGeom prst="rect">
            <a:avLst/>
          </a:prstGeom>
        </p:spPr>
      </p:pic>
      <p:pic>
        <p:nvPicPr>
          <p:cNvPr id="45" name="Picture 44" descr="A black background with white text&#10;&#10;Description automatically generated">
            <a:extLst>
              <a:ext uri="{FF2B5EF4-FFF2-40B4-BE49-F238E27FC236}">
                <a16:creationId xmlns:a16="http://schemas.microsoft.com/office/drawing/2014/main" id="{21D69901-0A20-F252-7238-7238A10AE8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084763" y="6216801"/>
            <a:ext cx="1346200" cy="419100"/>
          </a:xfrm>
          <a:prstGeom prst="rect">
            <a:avLst/>
          </a:prstGeom>
        </p:spPr>
      </p:pic>
      <p:pic>
        <p:nvPicPr>
          <p:cNvPr id="47" name="Picture 46" descr="A black background with white text&#10;&#10;Description automatically generated">
            <a:extLst>
              <a:ext uri="{FF2B5EF4-FFF2-40B4-BE49-F238E27FC236}">
                <a16:creationId xmlns:a16="http://schemas.microsoft.com/office/drawing/2014/main" id="{49F488FE-B544-AFB8-13B5-21BE05462BC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33368" y="6218238"/>
            <a:ext cx="1219200" cy="381000"/>
          </a:xfrm>
          <a:prstGeom prst="rect">
            <a:avLst/>
          </a:prstGeom>
        </p:spPr>
      </p:pic>
      <p:pic>
        <p:nvPicPr>
          <p:cNvPr id="49" name="Picture 48" descr="A white letter on a black background&#10;&#10;Description automatically generated">
            <a:extLst>
              <a:ext uri="{FF2B5EF4-FFF2-40B4-BE49-F238E27FC236}">
                <a16:creationId xmlns:a16="http://schemas.microsoft.com/office/drawing/2014/main" id="{B262A8DE-68DD-73E7-383D-A12D321A612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999809" y="6367463"/>
            <a:ext cx="1346200" cy="114300"/>
          </a:xfrm>
          <a:prstGeom prst="rect">
            <a:avLst/>
          </a:prstGeom>
        </p:spPr>
      </p:pic>
    </p:spTree>
    <p:extLst>
      <p:ext uri="{BB962C8B-B14F-4D97-AF65-F5344CB8AC3E}">
        <p14:creationId xmlns:p14="http://schemas.microsoft.com/office/powerpoint/2010/main" val="99907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_03">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1A3439-88FD-519B-8D59-A4272E4B8E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4CB092-6A5A-922A-B128-6EBF27963E7B}"/>
              </a:ext>
            </a:extLst>
          </p:cNvPr>
          <p:cNvSpPr>
            <a:spLocks noGrp="1"/>
          </p:cNvSpPr>
          <p:nvPr>
            <p:ph type="ctrTitle"/>
          </p:nvPr>
        </p:nvSpPr>
        <p:spPr>
          <a:xfrm>
            <a:off x="300038" y="1593214"/>
            <a:ext cx="10367962" cy="1388428"/>
          </a:xfrm>
        </p:spPr>
        <p:txBody>
          <a:bodyPr lIns="0" tIns="0" rIns="0" bIns="0" anchor="b">
            <a:noAutofit/>
          </a:bodyPr>
          <a:lstStyle>
            <a:lvl1pPr algn="l">
              <a:lnSpc>
                <a:spcPct val="95000"/>
              </a:lnSpc>
              <a:defRPr sz="4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9E976AE-4382-3416-7F86-6C834A87ECFD}"/>
              </a:ext>
            </a:extLst>
          </p:cNvPr>
          <p:cNvSpPr>
            <a:spLocks noGrp="1"/>
          </p:cNvSpPr>
          <p:nvPr>
            <p:ph type="subTitle" idx="1"/>
          </p:nvPr>
        </p:nvSpPr>
        <p:spPr>
          <a:xfrm>
            <a:off x="300038" y="3044667"/>
            <a:ext cx="10367962" cy="623093"/>
          </a:xfrm>
        </p:spPr>
        <p:txBody>
          <a:bodyPr lIns="0" tIns="0" rIns="0" bIns="0">
            <a:noAutofit/>
          </a:bodyPr>
          <a:lstStyle>
            <a:lvl1pPr marL="0" indent="0" algn="l">
              <a:lnSpc>
                <a:spcPct val="95000"/>
              </a:lnSpc>
              <a:spcBef>
                <a:spcPts val="300"/>
              </a:spcBef>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Text Placeholder 10">
            <a:extLst>
              <a:ext uri="{FF2B5EF4-FFF2-40B4-BE49-F238E27FC236}">
                <a16:creationId xmlns:a16="http://schemas.microsoft.com/office/drawing/2014/main" id="{B6BE97D4-3386-A926-5F8D-B03721B30C95}"/>
              </a:ext>
            </a:extLst>
          </p:cNvPr>
          <p:cNvSpPr>
            <a:spLocks noGrp="1"/>
          </p:cNvSpPr>
          <p:nvPr>
            <p:ph type="body" sz="quarter" idx="10"/>
          </p:nvPr>
        </p:nvSpPr>
        <p:spPr>
          <a:xfrm>
            <a:off x="300038" y="4054158"/>
            <a:ext cx="6130925" cy="1239837"/>
          </a:xfrm>
        </p:spPr>
        <p:txBody>
          <a:bodyPr lIns="0" tIns="0" rIns="0" bIns="0">
            <a:noAutofit/>
          </a:bodyPr>
          <a:lstStyle>
            <a:lvl1pPr marL="0" indent="0">
              <a:spcBef>
                <a:spcPts val="300"/>
              </a:spcBef>
              <a:buFontTx/>
              <a:buNone/>
              <a:defRPr sz="1800">
                <a:solidFill>
                  <a:schemeClr val="bg1"/>
                </a:solidFill>
              </a:defRPr>
            </a:lvl1pPr>
            <a:lvl2pPr marL="180000" indent="-180000">
              <a:spcBef>
                <a:spcPts val="300"/>
              </a:spcBef>
              <a:defRPr sz="1800">
                <a:solidFill>
                  <a:schemeClr val="bg1"/>
                </a:solidFill>
              </a:defRPr>
            </a:lvl2pPr>
            <a:lvl3pPr marL="360000" indent="-180000">
              <a:spcBef>
                <a:spcPts val="300"/>
              </a:spcBef>
              <a:defRPr sz="1800">
                <a:solidFill>
                  <a:schemeClr val="bg1"/>
                </a:solidFill>
              </a:defRPr>
            </a:lvl3pPr>
            <a:lvl4pPr marL="540000" indent="-180000">
              <a:spcBef>
                <a:spcPts val="300"/>
              </a:spcBef>
              <a:defRPr sz="1800">
                <a:solidFill>
                  <a:schemeClr val="bg1"/>
                </a:solidFill>
              </a:defRPr>
            </a:lvl4pPr>
            <a:lvl5pPr marL="720000" indent="-180000">
              <a:spcBef>
                <a:spcPts val="300"/>
              </a:spcBef>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6" name="Freeform 25">
            <a:extLst>
              <a:ext uri="{FF2B5EF4-FFF2-40B4-BE49-F238E27FC236}">
                <a16:creationId xmlns:a16="http://schemas.microsoft.com/office/drawing/2014/main" id="{CE1DD4C1-985B-C886-8EC2-911ACA2FC1DF}"/>
              </a:ext>
            </a:extLst>
          </p:cNvPr>
          <p:cNvSpPr/>
          <p:nvPr/>
        </p:nvSpPr>
        <p:spPr>
          <a:xfrm>
            <a:off x="366054" y="477900"/>
            <a:ext cx="70857" cy="490347"/>
          </a:xfrm>
          <a:custGeom>
            <a:avLst/>
            <a:gdLst>
              <a:gd name="connsiteX0" fmla="*/ 58431 w 70857"/>
              <a:gd name="connsiteY0" fmla="*/ 378 h 490347"/>
              <a:gd name="connsiteX1" fmla="*/ 12672 w 70857"/>
              <a:gd name="connsiteY1" fmla="*/ 378 h 490347"/>
              <a:gd name="connsiteX2" fmla="*/ -4 w 70857"/>
              <a:gd name="connsiteY2" fmla="*/ 12316 h 490347"/>
              <a:gd name="connsiteX3" fmla="*/ -4 w 70857"/>
              <a:gd name="connsiteY3" fmla="*/ 477644 h 490347"/>
              <a:gd name="connsiteX4" fmla="*/ 12672 w 70857"/>
              <a:gd name="connsiteY4" fmla="*/ 490344 h 490347"/>
              <a:gd name="connsiteX5" fmla="*/ 58178 w 70857"/>
              <a:gd name="connsiteY5" fmla="*/ 490344 h 490347"/>
              <a:gd name="connsiteX6" fmla="*/ 70854 w 70857"/>
              <a:gd name="connsiteY6" fmla="*/ 477644 h 490347"/>
              <a:gd name="connsiteX7" fmla="*/ 70854 w 70857"/>
              <a:gd name="connsiteY7" fmla="*/ 12697 h 490347"/>
              <a:gd name="connsiteX8" fmla="*/ 58178 w 70857"/>
              <a:gd name="connsiteY8" fmla="*/ -3 h 49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57" h="490347">
                <a:moveTo>
                  <a:pt x="58431" y="378"/>
                </a:moveTo>
                <a:lnTo>
                  <a:pt x="12672" y="378"/>
                </a:lnTo>
                <a:cubicBezTo>
                  <a:pt x="5958" y="366"/>
                  <a:pt x="399" y="5601"/>
                  <a:pt x="-4" y="12316"/>
                </a:cubicBezTo>
                <a:lnTo>
                  <a:pt x="-4" y="477644"/>
                </a:lnTo>
                <a:cubicBezTo>
                  <a:pt x="-4" y="484658"/>
                  <a:pt x="5671" y="490344"/>
                  <a:pt x="12672" y="490344"/>
                </a:cubicBezTo>
                <a:lnTo>
                  <a:pt x="58178" y="490344"/>
                </a:lnTo>
                <a:cubicBezTo>
                  <a:pt x="65179" y="490344"/>
                  <a:pt x="70854" y="484658"/>
                  <a:pt x="70854" y="477644"/>
                </a:cubicBezTo>
                <a:lnTo>
                  <a:pt x="70854" y="12697"/>
                </a:lnTo>
                <a:cubicBezTo>
                  <a:pt x="70854" y="5683"/>
                  <a:pt x="65179" y="-3"/>
                  <a:pt x="58178" y="-3"/>
                </a:cubicBezTo>
              </a:path>
            </a:pathLst>
          </a:custGeom>
          <a:solidFill>
            <a:schemeClr val="bg1"/>
          </a:solidFill>
          <a:ln w="12627"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B15C515-F08D-B15F-6922-F3EE341EA3E5}"/>
              </a:ext>
            </a:extLst>
          </p:cNvPr>
          <p:cNvSpPr/>
          <p:nvPr/>
        </p:nvSpPr>
        <p:spPr>
          <a:xfrm>
            <a:off x="490150" y="477880"/>
            <a:ext cx="227377" cy="489859"/>
          </a:xfrm>
          <a:custGeom>
            <a:avLst/>
            <a:gdLst>
              <a:gd name="connsiteX0" fmla="*/ 160472 w 227377"/>
              <a:gd name="connsiteY0" fmla="*/ 183914 h 489859"/>
              <a:gd name="connsiteX1" fmla="*/ 154008 w 227377"/>
              <a:gd name="connsiteY1" fmla="*/ 209314 h 489859"/>
              <a:gd name="connsiteX2" fmla="*/ 136895 w 227377"/>
              <a:gd name="connsiteY2" fmla="*/ 226586 h 489859"/>
              <a:gd name="connsiteX3" fmla="*/ 103938 w 227377"/>
              <a:gd name="connsiteY3" fmla="*/ 232682 h 489859"/>
              <a:gd name="connsiteX4" fmla="*/ 70347 w 227377"/>
              <a:gd name="connsiteY4" fmla="*/ 232682 h 489859"/>
              <a:gd name="connsiteX5" fmla="*/ 70347 w 227377"/>
              <a:gd name="connsiteY5" fmla="*/ 66439 h 489859"/>
              <a:gd name="connsiteX6" fmla="*/ 106600 w 227377"/>
              <a:gd name="connsiteY6" fmla="*/ 66439 h 489859"/>
              <a:gd name="connsiteX7" fmla="*/ 138290 w 227377"/>
              <a:gd name="connsiteY7" fmla="*/ 72535 h 489859"/>
              <a:gd name="connsiteX8" fmla="*/ 154642 w 227377"/>
              <a:gd name="connsiteY8" fmla="*/ 90061 h 489859"/>
              <a:gd name="connsiteX9" fmla="*/ 160853 w 227377"/>
              <a:gd name="connsiteY9" fmla="*/ 117239 h 489859"/>
              <a:gd name="connsiteX10" fmla="*/ 161486 w 227377"/>
              <a:gd name="connsiteY10" fmla="*/ 149878 h 489859"/>
              <a:gd name="connsiteX11" fmla="*/ 160472 w 227377"/>
              <a:gd name="connsiteY11" fmla="*/ 183533 h 489859"/>
              <a:gd name="connsiteX12" fmla="*/ 195838 w 227377"/>
              <a:gd name="connsiteY12" fmla="*/ 34435 h 489859"/>
              <a:gd name="connsiteX13" fmla="*/ 156036 w 227377"/>
              <a:gd name="connsiteY13" fmla="*/ 7511 h 489859"/>
              <a:gd name="connsiteX14" fmla="*/ 105333 w 227377"/>
              <a:gd name="connsiteY14" fmla="*/ 18 h 489859"/>
              <a:gd name="connsiteX15" fmla="*/ 12672 w 227377"/>
              <a:gd name="connsiteY15" fmla="*/ 18 h 489859"/>
              <a:gd name="connsiteX16" fmla="*/ -3 w 227377"/>
              <a:gd name="connsiteY16" fmla="*/ 12718 h 489859"/>
              <a:gd name="connsiteX17" fmla="*/ -3 w 227377"/>
              <a:gd name="connsiteY17" fmla="*/ 477792 h 489859"/>
              <a:gd name="connsiteX18" fmla="*/ 11785 w 227377"/>
              <a:gd name="connsiteY18" fmla="*/ 489856 h 489859"/>
              <a:gd name="connsiteX19" fmla="*/ 11912 w 227377"/>
              <a:gd name="connsiteY19" fmla="*/ 489857 h 489859"/>
              <a:gd name="connsiteX20" fmla="*/ 57672 w 227377"/>
              <a:gd name="connsiteY20" fmla="*/ 489857 h 489859"/>
              <a:gd name="connsiteX21" fmla="*/ 70347 w 227377"/>
              <a:gd name="connsiteY21" fmla="*/ 477157 h 489859"/>
              <a:gd name="connsiteX22" fmla="*/ 70347 w 227377"/>
              <a:gd name="connsiteY22" fmla="*/ 298722 h 489859"/>
              <a:gd name="connsiteX23" fmla="*/ 105966 w 227377"/>
              <a:gd name="connsiteY23" fmla="*/ 298722 h 489859"/>
              <a:gd name="connsiteX24" fmla="*/ 169345 w 227377"/>
              <a:gd name="connsiteY24" fmla="*/ 285260 h 489859"/>
              <a:gd name="connsiteX25" fmla="*/ 207373 w 227377"/>
              <a:gd name="connsiteY25" fmla="*/ 247795 h 489859"/>
              <a:gd name="connsiteX26" fmla="*/ 223471 w 227377"/>
              <a:gd name="connsiteY26" fmla="*/ 205250 h 489859"/>
              <a:gd name="connsiteX27" fmla="*/ 227274 w 227377"/>
              <a:gd name="connsiteY27" fmla="*/ 149624 h 489859"/>
              <a:gd name="connsiteX28" fmla="*/ 220429 w 227377"/>
              <a:gd name="connsiteY28" fmla="*/ 79774 h 489859"/>
              <a:gd name="connsiteX29" fmla="*/ 195711 w 227377"/>
              <a:gd name="connsiteY29" fmla="*/ 34816 h 48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7377" h="489859">
                <a:moveTo>
                  <a:pt x="160472" y="183914"/>
                </a:moveTo>
                <a:cubicBezTo>
                  <a:pt x="160158" y="192746"/>
                  <a:pt x="157953" y="201408"/>
                  <a:pt x="154008" y="209314"/>
                </a:cubicBezTo>
                <a:cubicBezTo>
                  <a:pt x="150260" y="216732"/>
                  <a:pt x="144272" y="222776"/>
                  <a:pt x="136895" y="226586"/>
                </a:cubicBezTo>
                <a:cubicBezTo>
                  <a:pt x="126533" y="231159"/>
                  <a:pt x="115248" y="233247"/>
                  <a:pt x="103938" y="232682"/>
                </a:cubicBezTo>
                <a:lnTo>
                  <a:pt x="70347" y="232682"/>
                </a:lnTo>
                <a:lnTo>
                  <a:pt x="70347" y="66439"/>
                </a:lnTo>
                <a:lnTo>
                  <a:pt x="106600" y="66439"/>
                </a:lnTo>
                <a:cubicBezTo>
                  <a:pt x="117503" y="65835"/>
                  <a:pt x="128386" y="67929"/>
                  <a:pt x="138290" y="72535"/>
                </a:cubicBezTo>
                <a:cubicBezTo>
                  <a:pt x="145402" y="76563"/>
                  <a:pt x="151109" y="82680"/>
                  <a:pt x="154642" y="90061"/>
                </a:cubicBezTo>
                <a:cubicBezTo>
                  <a:pt x="158478" y="98622"/>
                  <a:pt x="160589" y="107858"/>
                  <a:pt x="160853" y="117239"/>
                </a:cubicBezTo>
                <a:cubicBezTo>
                  <a:pt x="160853" y="127526"/>
                  <a:pt x="161486" y="138448"/>
                  <a:pt x="161486" y="149878"/>
                </a:cubicBezTo>
                <a:cubicBezTo>
                  <a:pt x="161486" y="161308"/>
                  <a:pt x="161486" y="173500"/>
                  <a:pt x="160472" y="183533"/>
                </a:cubicBezTo>
                <a:moveTo>
                  <a:pt x="195838" y="34435"/>
                </a:moveTo>
                <a:cubicBezTo>
                  <a:pt x="185009" y="22287"/>
                  <a:pt x="171329" y="13034"/>
                  <a:pt x="156036" y="7511"/>
                </a:cubicBezTo>
                <a:cubicBezTo>
                  <a:pt x="139654" y="2268"/>
                  <a:pt x="122528" y="-263"/>
                  <a:pt x="105333" y="18"/>
                </a:cubicBezTo>
                <a:lnTo>
                  <a:pt x="12672" y="18"/>
                </a:lnTo>
                <a:cubicBezTo>
                  <a:pt x="5672" y="18"/>
                  <a:pt x="-3" y="5704"/>
                  <a:pt x="-3" y="12718"/>
                </a:cubicBezTo>
                <a:lnTo>
                  <a:pt x="-3" y="477792"/>
                </a:lnTo>
                <a:cubicBezTo>
                  <a:pt x="-73" y="484384"/>
                  <a:pt x="5204" y="489786"/>
                  <a:pt x="11785" y="489856"/>
                </a:cubicBezTo>
                <a:cubicBezTo>
                  <a:pt x="11827" y="489856"/>
                  <a:pt x="11869" y="489857"/>
                  <a:pt x="11912" y="489857"/>
                </a:cubicBezTo>
                <a:lnTo>
                  <a:pt x="57672" y="489857"/>
                </a:lnTo>
                <a:cubicBezTo>
                  <a:pt x="64672" y="489857"/>
                  <a:pt x="70347" y="484171"/>
                  <a:pt x="70347" y="477157"/>
                </a:cubicBezTo>
                <a:lnTo>
                  <a:pt x="70347" y="298722"/>
                </a:lnTo>
                <a:lnTo>
                  <a:pt x="105966" y="298722"/>
                </a:lnTo>
                <a:cubicBezTo>
                  <a:pt x="127895" y="299747"/>
                  <a:pt x="149719" y="295112"/>
                  <a:pt x="169345" y="285260"/>
                </a:cubicBezTo>
                <a:cubicBezTo>
                  <a:pt x="185131" y="276395"/>
                  <a:pt x="198261" y="263459"/>
                  <a:pt x="207373" y="247795"/>
                </a:cubicBezTo>
                <a:cubicBezTo>
                  <a:pt x="215494" y="234819"/>
                  <a:pt x="220965" y="220358"/>
                  <a:pt x="223471" y="205250"/>
                </a:cubicBezTo>
                <a:cubicBezTo>
                  <a:pt x="226244" y="186842"/>
                  <a:pt x="227516" y="168238"/>
                  <a:pt x="227274" y="149624"/>
                </a:cubicBezTo>
                <a:cubicBezTo>
                  <a:pt x="227897" y="126146"/>
                  <a:pt x="225598" y="102682"/>
                  <a:pt x="220429" y="79774"/>
                </a:cubicBezTo>
                <a:cubicBezTo>
                  <a:pt x="216047" y="62962"/>
                  <a:pt x="207552" y="47510"/>
                  <a:pt x="195711" y="34816"/>
                </a:cubicBezTo>
              </a:path>
            </a:pathLst>
          </a:custGeom>
          <a:solidFill>
            <a:schemeClr val="bg1"/>
          </a:solidFill>
          <a:ln w="12627"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97D3042E-86A8-91EB-E55F-7476FF3C663F}"/>
              </a:ext>
            </a:extLst>
          </p:cNvPr>
          <p:cNvSpPr/>
          <p:nvPr/>
        </p:nvSpPr>
        <p:spPr>
          <a:xfrm>
            <a:off x="761159" y="477880"/>
            <a:ext cx="228264" cy="490240"/>
          </a:xfrm>
          <a:custGeom>
            <a:avLst/>
            <a:gdLst>
              <a:gd name="connsiteX0" fmla="*/ 160852 w 228264"/>
              <a:gd name="connsiteY0" fmla="*/ 183914 h 490240"/>
              <a:gd name="connsiteX1" fmla="*/ 154387 w 228264"/>
              <a:gd name="connsiteY1" fmla="*/ 209314 h 490240"/>
              <a:gd name="connsiteX2" fmla="*/ 137275 w 228264"/>
              <a:gd name="connsiteY2" fmla="*/ 226586 h 490240"/>
              <a:gd name="connsiteX3" fmla="*/ 104318 w 228264"/>
              <a:gd name="connsiteY3" fmla="*/ 232682 h 490240"/>
              <a:gd name="connsiteX4" fmla="*/ 71234 w 228264"/>
              <a:gd name="connsiteY4" fmla="*/ 232682 h 490240"/>
              <a:gd name="connsiteX5" fmla="*/ 71234 w 228264"/>
              <a:gd name="connsiteY5" fmla="*/ 66439 h 490240"/>
              <a:gd name="connsiteX6" fmla="*/ 107614 w 228264"/>
              <a:gd name="connsiteY6" fmla="*/ 66439 h 490240"/>
              <a:gd name="connsiteX7" fmla="*/ 139050 w 228264"/>
              <a:gd name="connsiteY7" fmla="*/ 72535 h 490240"/>
              <a:gd name="connsiteX8" fmla="*/ 155021 w 228264"/>
              <a:gd name="connsiteY8" fmla="*/ 90061 h 490240"/>
              <a:gd name="connsiteX9" fmla="*/ 161232 w 228264"/>
              <a:gd name="connsiteY9" fmla="*/ 117239 h 490240"/>
              <a:gd name="connsiteX10" fmla="*/ 161993 w 228264"/>
              <a:gd name="connsiteY10" fmla="*/ 149878 h 490240"/>
              <a:gd name="connsiteX11" fmla="*/ 160852 w 228264"/>
              <a:gd name="connsiteY11" fmla="*/ 183533 h 490240"/>
              <a:gd name="connsiteX12" fmla="*/ 196217 w 228264"/>
              <a:gd name="connsiteY12" fmla="*/ 34435 h 490240"/>
              <a:gd name="connsiteX13" fmla="*/ 156415 w 228264"/>
              <a:gd name="connsiteY13" fmla="*/ 7511 h 490240"/>
              <a:gd name="connsiteX14" fmla="*/ 105712 w 228264"/>
              <a:gd name="connsiteY14" fmla="*/ 18 h 490240"/>
              <a:gd name="connsiteX15" fmla="*/ 12672 w 228264"/>
              <a:gd name="connsiteY15" fmla="*/ 18 h 490240"/>
              <a:gd name="connsiteX16" fmla="*/ -4 w 228264"/>
              <a:gd name="connsiteY16" fmla="*/ 12083 h 490240"/>
              <a:gd name="connsiteX17" fmla="*/ -4 w 228264"/>
              <a:gd name="connsiteY17" fmla="*/ 477538 h 490240"/>
              <a:gd name="connsiteX18" fmla="*/ 12672 w 228264"/>
              <a:gd name="connsiteY18" fmla="*/ 490238 h 490240"/>
              <a:gd name="connsiteX19" fmla="*/ 58558 w 228264"/>
              <a:gd name="connsiteY19" fmla="*/ 490238 h 490240"/>
              <a:gd name="connsiteX20" fmla="*/ 71234 w 228264"/>
              <a:gd name="connsiteY20" fmla="*/ 477538 h 490240"/>
              <a:gd name="connsiteX21" fmla="*/ 71234 w 228264"/>
              <a:gd name="connsiteY21" fmla="*/ 298722 h 490240"/>
              <a:gd name="connsiteX22" fmla="*/ 106853 w 228264"/>
              <a:gd name="connsiteY22" fmla="*/ 298722 h 490240"/>
              <a:gd name="connsiteX23" fmla="*/ 170232 w 228264"/>
              <a:gd name="connsiteY23" fmla="*/ 285260 h 490240"/>
              <a:gd name="connsiteX24" fmla="*/ 208259 w 228264"/>
              <a:gd name="connsiteY24" fmla="*/ 247795 h 490240"/>
              <a:gd name="connsiteX25" fmla="*/ 224358 w 228264"/>
              <a:gd name="connsiteY25" fmla="*/ 205250 h 490240"/>
              <a:gd name="connsiteX26" fmla="*/ 228161 w 228264"/>
              <a:gd name="connsiteY26" fmla="*/ 149624 h 490240"/>
              <a:gd name="connsiteX27" fmla="*/ 221316 w 228264"/>
              <a:gd name="connsiteY27" fmla="*/ 79774 h 490240"/>
              <a:gd name="connsiteX28" fmla="*/ 195964 w 228264"/>
              <a:gd name="connsiteY28" fmla="*/ 34816 h 4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264" h="490240">
                <a:moveTo>
                  <a:pt x="160852" y="183914"/>
                </a:moveTo>
                <a:cubicBezTo>
                  <a:pt x="160537" y="192746"/>
                  <a:pt x="158332" y="201408"/>
                  <a:pt x="154387" y="209314"/>
                </a:cubicBezTo>
                <a:cubicBezTo>
                  <a:pt x="150640" y="216732"/>
                  <a:pt x="144651" y="222776"/>
                  <a:pt x="137275" y="226586"/>
                </a:cubicBezTo>
                <a:cubicBezTo>
                  <a:pt x="126912" y="231159"/>
                  <a:pt x="115627" y="233247"/>
                  <a:pt x="104318" y="232682"/>
                </a:cubicBezTo>
                <a:lnTo>
                  <a:pt x="71234" y="232682"/>
                </a:lnTo>
                <a:lnTo>
                  <a:pt x="71234" y="66439"/>
                </a:lnTo>
                <a:lnTo>
                  <a:pt x="107614" y="66439"/>
                </a:lnTo>
                <a:cubicBezTo>
                  <a:pt x="118434" y="65835"/>
                  <a:pt x="129235" y="67930"/>
                  <a:pt x="139050" y="72535"/>
                </a:cubicBezTo>
                <a:cubicBezTo>
                  <a:pt x="146036" y="76605"/>
                  <a:pt x="151609" y="82721"/>
                  <a:pt x="155021" y="90061"/>
                </a:cubicBezTo>
                <a:cubicBezTo>
                  <a:pt x="158858" y="98622"/>
                  <a:pt x="160969" y="107858"/>
                  <a:pt x="161232" y="117239"/>
                </a:cubicBezTo>
                <a:cubicBezTo>
                  <a:pt x="161232" y="127526"/>
                  <a:pt x="161993" y="138448"/>
                  <a:pt x="161993" y="149878"/>
                </a:cubicBezTo>
                <a:cubicBezTo>
                  <a:pt x="161993" y="161308"/>
                  <a:pt x="161993" y="173500"/>
                  <a:pt x="160852" y="183533"/>
                </a:cubicBezTo>
                <a:moveTo>
                  <a:pt x="196217" y="34435"/>
                </a:moveTo>
                <a:cubicBezTo>
                  <a:pt x="185388" y="22287"/>
                  <a:pt x="171709" y="13034"/>
                  <a:pt x="156415" y="7511"/>
                </a:cubicBezTo>
                <a:cubicBezTo>
                  <a:pt x="140033" y="2268"/>
                  <a:pt x="122907" y="-263"/>
                  <a:pt x="105712" y="18"/>
                </a:cubicBezTo>
                <a:lnTo>
                  <a:pt x="12672" y="18"/>
                </a:lnTo>
                <a:cubicBezTo>
                  <a:pt x="5911" y="9"/>
                  <a:pt x="334" y="5318"/>
                  <a:pt x="-4" y="12083"/>
                </a:cubicBezTo>
                <a:lnTo>
                  <a:pt x="-4" y="477538"/>
                </a:lnTo>
                <a:cubicBezTo>
                  <a:pt x="-4" y="484552"/>
                  <a:pt x="5671" y="490238"/>
                  <a:pt x="12672" y="490238"/>
                </a:cubicBezTo>
                <a:lnTo>
                  <a:pt x="58558" y="490238"/>
                </a:lnTo>
                <a:cubicBezTo>
                  <a:pt x="65559" y="490238"/>
                  <a:pt x="71234" y="484552"/>
                  <a:pt x="71234" y="477538"/>
                </a:cubicBezTo>
                <a:lnTo>
                  <a:pt x="71234" y="298722"/>
                </a:lnTo>
                <a:lnTo>
                  <a:pt x="106853" y="298722"/>
                </a:lnTo>
                <a:cubicBezTo>
                  <a:pt x="128782" y="299747"/>
                  <a:pt x="150605" y="295112"/>
                  <a:pt x="170232" y="285260"/>
                </a:cubicBezTo>
                <a:cubicBezTo>
                  <a:pt x="186017" y="276395"/>
                  <a:pt x="199147" y="263459"/>
                  <a:pt x="208259" y="247795"/>
                </a:cubicBezTo>
                <a:cubicBezTo>
                  <a:pt x="216436" y="234847"/>
                  <a:pt x="221912" y="220374"/>
                  <a:pt x="224358" y="205250"/>
                </a:cubicBezTo>
                <a:cubicBezTo>
                  <a:pt x="227130" y="186842"/>
                  <a:pt x="228402" y="168238"/>
                  <a:pt x="228161" y="149624"/>
                </a:cubicBezTo>
                <a:cubicBezTo>
                  <a:pt x="228784" y="126146"/>
                  <a:pt x="226484" y="102682"/>
                  <a:pt x="221316" y="79774"/>
                </a:cubicBezTo>
                <a:cubicBezTo>
                  <a:pt x="216751" y="62899"/>
                  <a:pt x="208034" y="47441"/>
                  <a:pt x="195964" y="34816"/>
                </a:cubicBezTo>
              </a:path>
            </a:pathLst>
          </a:custGeom>
          <a:solidFill>
            <a:schemeClr val="bg1"/>
          </a:solidFill>
          <a:ln w="12627"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708BE0A5-FFAC-1B04-E6A0-02D6F1278966}"/>
              </a:ext>
            </a:extLst>
          </p:cNvPr>
          <p:cNvSpPr/>
          <p:nvPr/>
        </p:nvSpPr>
        <p:spPr>
          <a:xfrm>
            <a:off x="1027684" y="473834"/>
            <a:ext cx="235231" cy="497973"/>
          </a:xfrm>
          <a:custGeom>
            <a:avLst/>
            <a:gdLst>
              <a:gd name="connsiteX0" fmla="*/ 164702 w 235231"/>
              <a:gd name="connsiteY0" fmla="*/ 378332 h 497973"/>
              <a:gd name="connsiteX1" fmla="*/ 150632 w 235231"/>
              <a:gd name="connsiteY1" fmla="*/ 415797 h 497973"/>
              <a:gd name="connsiteX2" fmla="*/ 84084 w 235231"/>
              <a:gd name="connsiteY2" fmla="*/ 415797 h 497973"/>
              <a:gd name="connsiteX3" fmla="*/ 70014 w 235231"/>
              <a:gd name="connsiteY3" fmla="*/ 378332 h 497973"/>
              <a:gd name="connsiteX4" fmla="*/ 70014 w 235231"/>
              <a:gd name="connsiteY4" fmla="*/ 119506 h 497973"/>
              <a:gd name="connsiteX5" fmla="*/ 84084 w 235231"/>
              <a:gd name="connsiteY5" fmla="*/ 81406 h 497973"/>
              <a:gd name="connsiteX6" fmla="*/ 150632 w 235231"/>
              <a:gd name="connsiteY6" fmla="*/ 81406 h 497973"/>
              <a:gd name="connsiteX7" fmla="*/ 164702 w 235231"/>
              <a:gd name="connsiteY7" fmla="*/ 119506 h 497973"/>
              <a:gd name="connsiteX8" fmla="*/ 164702 w 235231"/>
              <a:gd name="connsiteY8" fmla="*/ 378332 h 497973"/>
              <a:gd name="connsiteX9" fmla="*/ 224405 w 235231"/>
              <a:gd name="connsiteY9" fmla="*/ 67690 h 497973"/>
              <a:gd name="connsiteX10" fmla="*/ 197659 w 235231"/>
              <a:gd name="connsiteY10" fmla="*/ 29590 h 497973"/>
              <a:gd name="connsiteX11" fmla="*/ 159632 w 235231"/>
              <a:gd name="connsiteY11" fmla="*/ 7619 h 497973"/>
              <a:gd name="connsiteX12" fmla="*/ 75338 w 235231"/>
              <a:gd name="connsiteY12" fmla="*/ 7619 h 497973"/>
              <a:gd name="connsiteX13" fmla="*/ 37310 w 235231"/>
              <a:gd name="connsiteY13" fmla="*/ 29590 h 497973"/>
              <a:gd name="connsiteX14" fmla="*/ 9804 w 235231"/>
              <a:gd name="connsiteY14" fmla="*/ 67690 h 497973"/>
              <a:gd name="connsiteX15" fmla="*/ 44 w 235231"/>
              <a:gd name="connsiteY15" fmla="*/ 119506 h 497973"/>
              <a:gd name="connsiteX16" fmla="*/ 44 w 235231"/>
              <a:gd name="connsiteY16" fmla="*/ 378332 h 497973"/>
              <a:gd name="connsiteX17" fmla="*/ 10311 w 235231"/>
              <a:gd name="connsiteY17" fmla="*/ 431291 h 497973"/>
              <a:gd name="connsiteX18" fmla="*/ 37817 w 235231"/>
              <a:gd name="connsiteY18" fmla="*/ 467740 h 497973"/>
              <a:gd name="connsiteX19" fmla="*/ 75845 w 235231"/>
              <a:gd name="connsiteY19" fmla="*/ 490473 h 497973"/>
              <a:gd name="connsiteX20" fmla="*/ 160139 w 235231"/>
              <a:gd name="connsiteY20" fmla="*/ 490473 h 497973"/>
              <a:gd name="connsiteX21" fmla="*/ 198166 w 235231"/>
              <a:gd name="connsiteY21" fmla="*/ 467740 h 497973"/>
              <a:gd name="connsiteX22" fmla="*/ 224912 w 235231"/>
              <a:gd name="connsiteY22" fmla="*/ 431291 h 497973"/>
              <a:gd name="connsiteX23" fmla="*/ 235180 w 235231"/>
              <a:gd name="connsiteY23" fmla="*/ 378332 h 497973"/>
              <a:gd name="connsiteX24" fmla="*/ 235180 w 235231"/>
              <a:gd name="connsiteY24" fmla="*/ 119506 h 497973"/>
              <a:gd name="connsiteX25" fmla="*/ 224912 w 235231"/>
              <a:gd name="connsiteY25" fmla="*/ 67309 h 49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231" h="497973">
                <a:moveTo>
                  <a:pt x="164702" y="378332"/>
                </a:moveTo>
                <a:cubicBezTo>
                  <a:pt x="165895" y="392308"/>
                  <a:pt x="160724" y="406076"/>
                  <a:pt x="150632" y="415797"/>
                </a:cubicBezTo>
                <a:cubicBezTo>
                  <a:pt x="131358" y="431892"/>
                  <a:pt x="103358" y="431892"/>
                  <a:pt x="84084" y="415797"/>
                </a:cubicBezTo>
                <a:cubicBezTo>
                  <a:pt x="73992" y="406076"/>
                  <a:pt x="68822" y="392308"/>
                  <a:pt x="70014" y="378332"/>
                </a:cubicBezTo>
                <a:lnTo>
                  <a:pt x="70014" y="119506"/>
                </a:lnTo>
                <a:cubicBezTo>
                  <a:pt x="68643" y="105319"/>
                  <a:pt x="73826" y="91283"/>
                  <a:pt x="84084" y="81406"/>
                </a:cubicBezTo>
                <a:cubicBezTo>
                  <a:pt x="103358" y="65311"/>
                  <a:pt x="131358" y="65311"/>
                  <a:pt x="150632" y="81406"/>
                </a:cubicBezTo>
                <a:cubicBezTo>
                  <a:pt x="160890" y="91283"/>
                  <a:pt x="166074" y="105319"/>
                  <a:pt x="164702" y="119506"/>
                </a:cubicBezTo>
                <a:lnTo>
                  <a:pt x="164702" y="378332"/>
                </a:lnTo>
                <a:close/>
                <a:moveTo>
                  <a:pt x="224405" y="67690"/>
                </a:moveTo>
                <a:cubicBezTo>
                  <a:pt x="218127" y="53324"/>
                  <a:pt x="209031" y="40368"/>
                  <a:pt x="197659" y="29590"/>
                </a:cubicBezTo>
                <a:cubicBezTo>
                  <a:pt x="186381" y="20070"/>
                  <a:pt x="173506" y="12631"/>
                  <a:pt x="159632" y="7619"/>
                </a:cubicBezTo>
                <a:cubicBezTo>
                  <a:pt x="132449" y="-2544"/>
                  <a:pt x="102520" y="-2544"/>
                  <a:pt x="75338" y="7619"/>
                </a:cubicBezTo>
                <a:cubicBezTo>
                  <a:pt x="61376" y="12440"/>
                  <a:pt x="48468" y="19898"/>
                  <a:pt x="37310" y="29590"/>
                </a:cubicBezTo>
                <a:cubicBezTo>
                  <a:pt x="25507" y="40155"/>
                  <a:pt x="16124" y="53152"/>
                  <a:pt x="9804" y="67690"/>
                </a:cubicBezTo>
                <a:cubicBezTo>
                  <a:pt x="2913" y="84071"/>
                  <a:pt x="-415" y="101736"/>
                  <a:pt x="44" y="119506"/>
                </a:cubicBezTo>
                <a:lnTo>
                  <a:pt x="44" y="378332"/>
                </a:lnTo>
                <a:cubicBezTo>
                  <a:pt x="-460" y="396527"/>
                  <a:pt x="3045" y="414609"/>
                  <a:pt x="10311" y="431291"/>
                </a:cubicBezTo>
                <a:cubicBezTo>
                  <a:pt x="16651" y="445345"/>
                  <a:pt x="26050" y="457798"/>
                  <a:pt x="37817" y="467740"/>
                </a:cubicBezTo>
                <a:cubicBezTo>
                  <a:pt x="48839" y="477802"/>
                  <a:pt x="61773" y="485534"/>
                  <a:pt x="75845" y="490473"/>
                </a:cubicBezTo>
                <a:cubicBezTo>
                  <a:pt x="103057" y="500469"/>
                  <a:pt x="132926" y="500469"/>
                  <a:pt x="160139" y="490473"/>
                </a:cubicBezTo>
                <a:cubicBezTo>
                  <a:pt x="174117" y="485335"/>
                  <a:pt x="187014" y="477625"/>
                  <a:pt x="198166" y="467740"/>
                </a:cubicBezTo>
                <a:cubicBezTo>
                  <a:pt x="209512" y="457584"/>
                  <a:pt x="218621" y="445170"/>
                  <a:pt x="224912" y="431291"/>
                </a:cubicBezTo>
                <a:cubicBezTo>
                  <a:pt x="232178" y="414609"/>
                  <a:pt x="235684" y="396527"/>
                  <a:pt x="235180" y="378332"/>
                </a:cubicBezTo>
                <a:lnTo>
                  <a:pt x="235180" y="119506"/>
                </a:lnTo>
                <a:cubicBezTo>
                  <a:pt x="235532" y="101571"/>
                  <a:pt x="232031" y="83769"/>
                  <a:pt x="224912" y="67309"/>
                </a:cubicBezTo>
              </a:path>
            </a:pathLst>
          </a:custGeom>
          <a:solidFill>
            <a:schemeClr val="bg1"/>
          </a:solidFill>
          <a:ln w="12627"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311DBE72-3388-3826-DBCF-AFF80795D106}"/>
              </a:ext>
            </a:extLst>
          </p:cNvPr>
          <p:cNvSpPr/>
          <p:nvPr/>
        </p:nvSpPr>
        <p:spPr>
          <a:xfrm>
            <a:off x="287338" y="215391"/>
            <a:ext cx="227403" cy="228345"/>
          </a:xfrm>
          <a:custGeom>
            <a:avLst/>
            <a:gdLst>
              <a:gd name="connsiteX0" fmla="*/ 155655 w 227403"/>
              <a:gd name="connsiteY0" fmla="*/ 131696 h 228345"/>
              <a:gd name="connsiteX1" fmla="*/ 214724 w 227403"/>
              <a:gd name="connsiteY1" fmla="*/ 131696 h 228345"/>
              <a:gd name="connsiteX2" fmla="*/ 227400 w 227403"/>
              <a:gd name="connsiteY2" fmla="*/ 118996 h 228345"/>
              <a:gd name="connsiteX3" fmla="*/ 227400 w 227403"/>
              <a:gd name="connsiteY3" fmla="*/ 108455 h 228345"/>
              <a:gd name="connsiteX4" fmla="*/ 214724 w 227403"/>
              <a:gd name="connsiteY4" fmla="*/ 95755 h 228345"/>
              <a:gd name="connsiteX5" fmla="*/ 155655 w 227403"/>
              <a:gd name="connsiteY5" fmla="*/ 95755 h 228345"/>
              <a:gd name="connsiteX6" fmla="*/ 197485 w 227403"/>
              <a:gd name="connsiteY6" fmla="*/ 53845 h 228345"/>
              <a:gd name="connsiteX7" fmla="*/ 197485 w 227403"/>
              <a:gd name="connsiteY7" fmla="*/ 36573 h 228345"/>
              <a:gd name="connsiteX8" fmla="*/ 190133 w 227403"/>
              <a:gd name="connsiteY8" fmla="*/ 29969 h 228345"/>
              <a:gd name="connsiteX9" fmla="*/ 172767 w 227403"/>
              <a:gd name="connsiteY9" fmla="*/ 29969 h 228345"/>
              <a:gd name="connsiteX10" fmla="*/ 130937 w 227403"/>
              <a:gd name="connsiteY10" fmla="*/ 71879 h 228345"/>
              <a:gd name="connsiteX11" fmla="*/ 130937 w 227403"/>
              <a:gd name="connsiteY11" fmla="*/ 12697 h 228345"/>
              <a:gd name="connsiteX12" fmla="*/ 118261 w 227403"/>
              <a:gd name="connsiteY12" fmla="*/ -3 h 228345"/>
              <a:gd name="connsiteX13" fmla="*/ 107740 w 227403"/>
              <a:gd name="connsiteY13" fmla="*/ -3 h 228345"/>
              <a:gd name="connsiteX14" fmla="*/ 95065 w 227403"/>
              <a:gd name="connsiteY14" fmla="*/ 12697 h 228345"/>
              <a:gd name="connsiteX15" fmla="*/ 95065 w 227403"/>
              <a:gd name="connsiteY15" fmla="*/ 71879 h 228345"/>
              <a:gd name="connsiteX16" fmla="*/ 54248 w 227403"/>
              <a:gd name="connsiteY16" fmla="*/ 29969 h 228345"/>
              <a:gd name="connsiteX17" fmla="*/ 37009 w 227403"/>
              <a:gd name="connsiteY17" fmla="*/ 29969 h 228345"/>
              <a:gd name="connsiteX18" fmla="*/ 29531 w 227403"/>
              <a:gd name="connsiteY18" fmla="*/ 37462 h 228345"/>
              <a:gd name="connsiteX19" fmla="*/ 29531 w 227403"/>
              <a:gd name="connsiteY19" fmla="*/ 54734 h 228345"/>
              <a:gd name="connsiteX20" fmla="*/ 71234 w 227403"/>
              <a:gd name="connsiteY20" fmla="*/ 96644 h 228345"/>
              <a:gd name="connsiteX21" fmla="*/ 12672 w 227403"/>
              <a:gd name="connsiteY21" fmla="*/ 96644 h 228345"/>
              <a:gd name="connsiteX22" fmla="*/ -4 w 227403"/>
              <a:gd name="connsiteY22" fmla="*/ 109344 h 228345"/>
              <a:gd name="connsiteX23" fmla="*/ -4 w 227403"/>
              <a:gd name="connsiteY23" fmla="*/ 119885 h 228345"/>
              <a:gd name="connsiteX24" fmla="*/ 12672 w 227403"/>
              <a:gd name="connsiteY24" fmla="*/ 132585 h 228345"/>
              <a:gd name="connsiteX25" fmla="*/ 71234 w 227403"/>
              <a:gd name="connsiteY25" fmla="*/ 132585 h 228345"/>
              <a:gd name="connsiteX26" fmla="*/ 29531 w 227403"/>
              <a:gd name="connsiteY26" fmla="*/ 173479 h 228345"/>
              <a:gd name="connsiteX27" fmla="*/ 29531 w 227403"/>
              <a:gd name="connsiteY27" fmla="*/ 190751 h 228345"/>
              <a:gd name="connsiteX28" fmla="*/ 37009 w 227403"/>
              <a:gd name="connsiteY28" fmla="*/ 198244 h 228345"/>
              <a:gd name="connsiteX29" fmla="*/ 54248 w 227403"/>
              <a:gd name="connsiteY29" fmla="*/ 198244 h 228345"/>
              <a:gd name="connsiteX30" fmla="*/ 95952 w 227403"/>
              <a:gd name="connsiteY30" fmla="*/ 156461 h 228345"/>
              <a:gd name="connsiteX31" fmla="*/ 95952 w 227403"/>
              <a:gd name="connsiteY31" fmla="*/ 215643 h 228345"/>
              <a:gd name="connsiteX32" fmla="*/ 108628 w 227403"/>
              <a:gd name="connsiteY32" fmla="*/ 228343 h 228345"/>
              <a:gd name="connsiteX33" fmla="*/ 119149 w 227403"/>
              <a:gd name="connsiteY33" fmla="*/ 228343 h 228345"/>
              <a:gd name="connsiteX34" fmla="*/ 131824 w 227403"/>
              <a:gd name="connsiteY34" fmla="*/ 215643 h 228345"/>
              <a:gd name="connsiteX35" fmla="*/ 131824 w 227403"/>
              <a:gd name="connsiteY35" fmla="*/ 156461 h 228345"/>
              <a:gd name="connsiteX36" fmla="*/ 173528 w 227403"/>
              <a:gd name="connsiteY36" fmla="*/ 198244 h 228345"/>
              <a:gd name="connsiteX37" fmla="*/ 190894 w 227403"/>
              <a:gd name="connsiteY37" fmla="*/ 198244 h 228345"/>
              <a:gd name="connsiteX38" fmla="*/ 198372 w 227403"/>
              <a:gd name="connsiteY38" fmla="*/ 190751 h 228345"/>
              <a:gd name="connsiteX39" fmla="*/ 198372 w 227403"/>
              <a:gd name="connsiteY39" fmla="*/ 173479 h 228345"/>
              <a:gd name="connsiteX40" fmla="*/ 156542 w 227403"/>
              <a:gd name="connsiteY40" fmla="*/ 131696 h 2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7403" h="228345">
                <a:moveTo>
                  <a:pt x="155655" y="131696"/>
                </a:moveTo>
                <a:lnTo>
                  <a:pt x="214724" y="131696"/>
                </a:lnTo>
                <a:cubicBezTo>
                  <a:pt x="221725" y="131696"/>
                  <a:pt x="227400" y="126010"/>
                  <a:pt x="227400" y="118996"/>
                </a:cubicBezTo>
                <a:lnTo>
                  <a:pt x="227400" y="108455"/>
                </a:lnTo>
                <a:cubicBezTo>
                  <a:pt x="227400" y="101441"/>
                  <a:pt x="221725" y="95755"/>
                  <a:pt x="214724" y="95755"/>
                </a:cubicBezTo>
                <a:lnTo>
                  <a:pt x="155655" y="95755"/>
                </a:lnTo>
                <a:lnTo>
                  <a:pt x="197485" y="53845"/>
                </a:lnTo>
                <a:cubicBezTo>
                  <a:pt x="201994" y="48974"/>
                  <a:pt x="201994" y="41444"/>
                  <a:pt x="197485" y="36573"/>
                </a:cubicBezTo>
                <a:lnTo>
                  <a:pt x="190133" y="29969"/>
                </a:lnTo>
                <a:cubicBezTo>
                  <a:pt x="185254" y="25372"/>
                  <a:pt x="177647" y="25372"/>
                  <a:pt x="172767" y="29969"/>
                </a:cubicBezTo>
                <a:lnTo>
                  <a:pt x="130937" y="71879"/>
                </a:lnTo>
                <a:lnTo>
                  <a:pt x="130937" y="12697"/>
                </a:lnTo>
                <a:cubicBezTo>
                  <a:pt x="130937" y="5683"/>
                  <a:pt x="125262" y="-3"/>
                  <a:pt x="118261" y="-3"/>
                </a:cubicBezTo>
                <a:lnTo>
                  <a:pt x="107740" y="-3"/>
                </a:lnTo>
                <a:cubicBezTo>
                  <a:pt x="100740" y="-3"/>
                  <a:pt x="95065" y="5683"/>
                  <a:pt x="95065" y="12697"/>
                </a:cubicBezTo>
                <a:lnTo>
                  <a:pt x="95065" y="71879"/>
                </a:lnTo>
                <a:lnTo>
                  <a:pt x="54248" y="29969"/>
                </a:lnTo>
                <a:cubicBezTo>
                  <a:pt x="49387" y="25451"/>
                  <a:pt x="41871" y="25451"/>
                  <a:pt x="37009" y="29969"/>
                </a:cubicBezTo>
                <a:lnTo>
                  <a:pt x="29531" y="37462"/>
                </a:lnTo>
                <a:cubicBezTo>
                  <a:pt x="25022" y="42333"/>
                  <a:pt x="25022" y="49863"/>
                  <a:pt x="29531" y="54734"/>
                </a:cubicBezTo>
                <a:lnTo>
                  <a:pt x="71234" y="96644"/>
                </a:lnTo>
                <a:lnTo>
                  <a:pt x="12672" y="96644"/>
                </a:lnTo>
                <a:cubicBezTo>
                  <a:pt x="5671" y="96644"/>
                  <a:pt x="-4" y="102330"/>
                  <a:pt x="-4" y="109344"/>
                </a:cubicBezTo>
                <a:lnTo>
                  <a:pt x="-4" y="119885"/>
                </a:lnTo>
                <a:cubicBezTo>
                  <a:pt x="-4" y="126899"/>
                  <a:pt x="5671" y="132585"/>
                  <a:pt x="12672" y="132585"/>
                </a:cubicBezTo>
                <a:lnTo>
                  <a:pt x="71234" y="132585"/>
                </a:lnTo>
                <a:lnTo>
                  <a:pt x="29531" y="173479"/>
                </a:lnTo>
                <a:cubicBezTo>
                  <a:pt x="25022" y="178350"/>
                  <a:pt x="25022" y="185880"/>
                  <a:pt x="29531" y="190751"/>
                </a:cubicBezTo>
                <a:lnTo>
                  <a:pt x="37009" y="198244"/>
                </a:lnTo>
                <a:cubicBezTo>
                  <a:pt x="41871" y="202761"/>
                  <a:pt x="49387" y="202761"/>
                  <a:pt x="54248" y="198244"/>
                </a:cubicBezTo>
                <a:lnTo>
                  <a:pt x="95952" y="156461"/>
                </a:lnTo>
                <a:lnTo>
                  <a:pt x="95952" y="215643"/>
                </a:lnTo>
                <a:cubicBezTo>
                  <a:pt x="95952" y="222657"/>
                  <a:pt x="101627" y="228343"/>
                  <a:pt x="108628" y="228343"/>
                </a:cubicBezTo>
                <a:lnTo>
                  <a:pt x="119149" y="228343"/>
                </a:lnTo>
                <a:cubicBezTo>
                  <a:pt x="126149" y="228343"/>
                  <a:pt x="131824" y="222657"/>
                  <a:pt x="131824" y="215643"/>
                </a:cubicBezTo>
                <a:lnTo>
                  <a:pt x="131824" y="156461"/>
                </a:lnTo>
                <a:lnTo>
                  <a:pt x="173528" y="198244"/>
                </a:lnTo>
                <a:cubicBezTo>
                  <a:pt x="178407" y="202840"/>
                  <a:pt x="186014" y="202840"/>
                  <a:pt x="190894" y="198244"/>
                </a:cubicBezTo>
                <a:lnTo>
                  <a:pt x="198372" y="190751"/>
                </a:lnTo>
                <a:cubicBezTo>
                  <a:pt x="202881" y="185880"/>
                  <a:pt x="202881" y="178350"/>
                  <a:pt x="198372" y="173479"/>
                </a:cubicBezTo>
                <a:lnTo>
                  <a:pt x="156542" y="131696"/>
                </a:lnTo>
                <a:close/>
              </a:path>
            </a:pathLst>
          </a:custGeom>
          <a:solidFill>
            <a:schemeClr val="bg1"/>
          </a:solidFill>
          <a:ln w="12627"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CD2A3FBD-6633-5A78-4F15-FF2C76268652}"/>
              </a:ext>
            </a:extLst>
          </p:cNvPr>
          <p:cNvSpPr/>
          <p:nvPr/>
        </p:nvSpPr>
        <p:spPr>
          <a:xfrm>
            <a:off x="1366049" y="836548"/>
            <a:ext cx="1026613" cy="111251"/>
          </a:xfrm>
          <a:custGeom>
            <a:avLst/>
            <a:gdLst>
              <a:gd name="connsiteX0" fmla="*/ 924062 w 1026613"/>
              <a:gd name="connsiteY0" fmla="*/ 1775 h 111251"/>
              <a:gd name="connsiteX1" fmla="*/ 963991 w 1026613"/>
              <a:gd name="connsiteY1" fmla="*/ 64005 h 111251"/>
              <a:gd name="connsiteX2" fmla="*/ 963991 w 1026613"/>
              <a:gd name="connsiteY2" fmla="*/ 109598 h 111251"/>
              <a:gd name="connsiteX3" fmla="*/ 987441 w 1026613"/>
              <a:gd name="connsiteY3" fmla="*/ 109598 h 111251"/>
              <a:gd name="connsiteX4" fmla="*/ 987441 w 1026613"/>
              <a:gd name="connsiteY4" fmla="*/ 64005 h 111251"/>
              <a:gd name="connsiteX5" fmla="*/ 1026610 w 1026613"/>
              <a:gd name="connsiteY5" fmla="*/ 1775 h 111251"/>
              <a:gd name="connsiteX6" fmla="*/ 999990 w 1026613"/>
              <a:gd name="connsiteY6" fmla="*/ 1775 h 111251"/>
              <a:gd name="connsiteX7" fmla="*/ 976160 w 1026613"/>
              <a:gd name="connsiteY7" fmla="*/ 40891 h 111251"/>
              <a:gd name="connsiteX8" fmla="*/ 952329 w 1026613"/>
              <a:gd name="connsiteY8" fmla="*/ 1775 h 111251"/>
              <a:gd name="connsiteX9" fmla="*/ 871458 w 1026613"/>
              <a:gd name="connsiteY9" fmla="*/ 23492 h 111251"/>
              <a:gd name="connsiteX10" fmla="*/ 887936 w 1026613"/>
              <a:gd name="connsiteY10" fmla="*/ 23492 h 111251"/>
              <a:gd name="connsiteX11" fmla="*/ 900612 w 1026613"/>
              <a:gd name="connsiteY11" fmla="*/ 36192 h 111251"/>
              <a:gd name="connsiteX12" fmla="*/ 887936 w 1026613"/>
              <a:gd name="connsiteY12" fmla="*/ 48892 h 111251"/>
              <a:gd name="connsiteX13" fmla="*/ 871458 w 1026613"/>
              <a:gd name="connsiteY13" fmla="*/ 48892 h 111251"/>
              <a:gd name="connsiteX14" fmla="*/ 871458 w 1026613"/>
              <a:gd name="connsiteY14" fmla="*/ 23492 h 111251"/>
              <a:gd name="connsiteX15" fmla="*/ 934837 w 1026613"/>
              <a:gd name="connsiteY15" fmla="*/ 109344 h 111251"/>
              <a:gd name="connsiteX16" fmla="*/ 906697 w 1026613"/>
              <a:gd name="connsiteY16" fmla="*/ 64640 h 111251"/>
              <a:gd name="connsiteX17" fmla="*/ 924062 w 1026613"/>
              <a:gd name="connsiteY17" fmla="*/ 35049 h 111251"/>
              <a:gd name="connsiteX18" fmla="*/ 890091 w 1026613"/>
              <a:gd name="connsiteY18" fmla="*/ 1775 h 111251"/>
              <a:gd name="connsiteX19" fmla="*/ 848514 w 1026613"/>
              <a:gd name="connsiteY19" fmla="*/ 1775 h 111251"/>
              <a:gd name="connsiteX20" fmla="*/ 848514 w 1026613"/>
              <a:gd name="connsiteY20" fmla="*/ 109598 h 111251"/>
              <a:gd name="connsiteX21" fmla="*/ 871331 w 1026613"/>
              <a:gd name="connsiteY21" fmla="*/ 109598 h 111251"/>
              <a:gd name="connsiteX22" fmla="*/ 871331 w 1026613"/>
              <a:gd name="connsiteY22" fmla="*/ 68450 h 111251"/>
              <a:gd name="connsiteX23" fmla="*/ 882993 w 1026613"/>
              <a:gd name="connsiteY23" fmla="*/ 68450 h 111251"/>
              <a:gd name="connsiteX24" fmla="*/ 907330 w 1026613"/>
              <a:gd name="connsiteY24" fmla="*/ 109598 h 111251"/>
              <a:gd name="connsiteX25" fmla="*/ 780192 w 1026613"/>
              <a:gd name="connsiteY25" fmla="*/ 22095 h 111251"/>
              <a:gd name="connsiteX26" fmla="*/ 815256 w 1026613"/>
              <a:gd name="connsiteY26" fmla="*/ 53671 h 111251"/>
              <a:gd name="connsiteX27" fmla="*/ 783741 w 1026613"/>
              <a:gd name="connsiteY27" fmla="*/ 88803 h 111251"/>
              <a:gd name="connsiteX28" fmla="*/ 748676 w 1026613"/>
              <a:gd name="connsiteY28" fmla="*/ 57227 h 111251"/>
              <a:gd name="connsiteX29" fmla="*/ 748629 w 1026613"/>
              <a:gd name="connsiteY29" fmla="*/ 55496 h 111251"/>
              <a:gd name="connsiteX30" fmla="*/ 778628 w 1026613"/>
              <a:gd name="connsiteY30" fmla="*/ 22138 h 111251"/>
              <a:gd name="connsiteX31" fmla="*/ 780192 w 1026613"/>
              <a:gd name="connsiteY31" fmla="*/ 22095 h 111251"/>
              <a:gd name="connsiteX32" fmla="*/ 780192 w 1026613"/>
              <a:gd name="connsiteY32" fmla="*/ -3 h 111251"/>
              <a:gd name="connsiteX33" fmla="*/ 724546 w 1026613"/>
              <a:gd name="connsiteY33" fmla="*/ 55242 h 111251"/>
              <a:gd name="connsiteX34" fmla="*/ 779686 w 1026613"/>
              <a:gd name="connsiteY34" fmla="*/ 110994 h 111251"/>
              <a:gd name="connsiteX35" fmla="*/ 835332 w 1026613"/>
              <a:gd name="connsiteY35" fmla="*/ 55750 h 111251"/>
              <a:gd name="connsiteX36" fmla="*/ 782755 w 1026613"/>
              <a:gd name="connsiteY36" fmla="*/ 260 h 111251"/>
              <a:gd name="connsiteX37" fmla="*/ 780319 w 1026613"/>
              <a:gd name="connsiteY37" fmla="*/ 251 h 111251"/>
              <a:gd name="connsiteX38" fmla="*/ 723785 w 1026613"/>
              <a:gd name="connsiteY38" fmla="*/ 1775 h 111251"/>
              <a:gd name="connsiteX39" fmla="*/ 638223 w 1026613"/>
              <a:gd name="connsiteY39" fmla="*/ 1775 h 111251"/>
              <a:gd name="connsiteX40" fmla="*/ 638223 w 1026613"/>
              <a:gd name="connsiteY40" fmla="*/ 23492 h 111251"/>
              <a:gd name="connsiteX41" fmla="*/ 669532 w 1026613"/>
              <a:gd name="connsiteY41" fmla="*/ 23492 h 111251"/>
              <a:gd name="connsiteX42" fmla="*/ 669532 w 1026613"/>
              <a:gd name="connsiteY42" fmla="*/ 109471 h 111251"/>
              <a:gd name="connsiteX43" fmla="*/ 692349 w 1026613"/>
              <a:gd name="connsiteY43" fmla="*/ 109471 h 111251"/>
              <a:gd name="connsiteX44" fmla="*/ 692349 w 1026613"/>
              <a:gd name="connsiteY44" fmla="*/ 23492 h 111251"/>
              <a:gd name="connsiteX45" fmla="*/ 723785 w 1026613"/>
              <a:gd name="connsiteY45" fmla="*/ 23492 h 111251"/>
              <a:gd name="connsiteX46" fmla="*/ 723785 w 1026613"/>
              <a:gd name="connsiteY46" fmla="*/ 1775 h 111251"/>
              <a:gd name="connsiteX47" fmla="*/ 585365 w 1026613"/>
              <a:gd name="connsiteY47" fmla="*/ 72006 h 111251"/>
              <a:gd name="connsiteX48" fmla="*/ 598801 w 1026613"/>
              <a:gd name="connsiteY48" fmla="*/ 37462 h 111251"/>
              <a:gd name="connsiteX49" fmla="*/ 611477 w 1026613"/>
              <a:gd name="connsiteY49" fmla="*/ 72006 h 111251"/>
              <a:gd name="connsiteX50" fmla="*/ 626181 w 1026613"/>
              <a:gd name="connsiteY50" fmla="*/ 110106 h 111251"/>
              <a:gd name="connsiteX51" fmla="*/ 651532 w 1026613"/>
              <a:gd name="connsiteY51" fmla="*/ 110106 h 111251"/>
              <a:gd name="connsiteX52" fmla="*/ 608688 w 1026613"/>
              <a:gd name="connsiteY52" fmla="*/ 2283 h 111251"/>
              <a:gd name="connsiteX53" fmla="*/ 590182 w 1026613"/>
              <a:gd name="connsiteY53" fmla="*/ 2283 h 111251"/>
              <a:gd name="connsiteX54" fmla="*/ 547464 w 1026613"/>
              <a:gd name="connsiteY54" fmla="*/ 110106 h 111251"/>
              <a:gd name="connsiteX55" fmla="*/ 571548 w 1026613"/>
              <a:gd name="connsiteY55" fmla="*/ 110106 h 111251"/>
              <a:gd name="connsiteX56" fmla="*/ 578520 w 1026613"/>
              <a:gd name="connsiteY56" fmla="*/ 92072 h 111251"/>
              <a:gd name="connsiteX57" fmla="*/ 619843 w 1026613"/>
              <a:gd name="connsiteY57" fmla="*/ 92072 h 111251"/>
              <a:gd name="connsiteX58" fmla="*/ 626561 w 1026613"/>
              <a:gd name="connsiteY58" fmla="*/ 110106 h 111251"/>
              <a:gd name="connsiteX59" fmla="*/ 462283 w 1026613"/>
              <a:gd name="connsiteY59" fmla="*/ 2283 h 111251"/>
              <a:gd name="connsiteX60" fmla="*/ 502845 w 1026613"/>
              <a:gd name="connsiteY60" fmla="*/ 110106 h 111251"/>
              <a:gd name="connsiteX61" fmla="*/ 521099 w 1026613"/>
              <a:gd name="connsiteY61" fmla="*/ 110106 h 111251"/>
              <a:gd name="connsiteX62" fmla="*/ 561534 w 1026613"/>
              <a:gd name="connsiteY62" fmla="*/ 2283 h 111251"/>
              <a:gd name="connsiteX63" fmla="*/ 537450 w 1026613"/>
              <a:gd name="connsiteY63" fmla="*/ 2283 h 111251"/>
              <a:gd name="connsiteX64" fmla="*/ 512099 w 1026613"/>
              <a:gd name="connsiteY64" fmla="*/ 72895 h 111251"/>
              <a:gd name="connsiteX65" fmla="*/ 486747 w 1026613"/>
              <a:gd name="connsiteY65" fmla="*/ 2283 h 111251"/>
              <a:gd name="connsiteX66" fmla="*/ 407650 w 1026613"/>
              <a:gd name="connsiteY66" fmla="*/ 23492 h 111251"/>
              <a:gd name="connsiteX67" fmla="*/ 424002 w 1026613"/>
              <a:gd name="connsiteY67" fmla="*/ 23492 h 111251"/>
              <a:gd name="connsiteX68" fmla="*/ 436678 w 1026613"/>
              <a:gd name="connsiteY68" fmla="*/ 36192 h 111251"/>
              <a:gd name="connsiteX69" fmla="*/ 424002 w 1026613"/>
              <a:gd name="connsiteY69" fmla="*/ 48892 h 111251"/>
              <a:gd name="connsiteX70" fmla="*/ 407650 w 1026613"/>
              <a:gd name="connsiteY70" fmla="*/ 48892 h 111251"/>
              <a:gd name="connsiteX71" fmla="*/ 407650 w 1026613"/>
              <a:gd name="connsiteY71" fmla="*/ 23492 h 111251"/>
              <a:gd name="connsiteX72" fmla="*/ 471029 w 1026613"/>
              <a:gd name="connsiteY72" fmla="*/ 109344 h 111251"/>
              <a:gd name="connsiteX73" fmla="*/ 442889 w 1026613"/>
              <a:gd name="connsiteY73" fmla="*/ 64640 h 111251"/>
              <a:gd name="connsiteX74" fmla="*/ 460128 w 1026613"/>
              <a:gd name="connsiteY74" fmla="*/ 34795 h 111251"/>
              <a:gd name="connsiteX75" fmla="*/ 426157 w 1026613"/>
              <a:gd name="connsiteY75" fmla="*/ 1521 h 111251"/>
              <a:gd name="connsiteX76" fmla="*/ 384580 w 1026613"/>
              <a:gd name="connsiteY76" fmla="*/ 1521 h 111251"/>
              <a:gd name="connsiteX77" fmla="*/ 384580 w 1026613"/>
              <a:gd name="connsiteY77" fmla="*/ 109344 h 111251"/>
              <a:gd name="connsiteX78" fmla="*/ 407396 w 1026613"/>
              <a:gd name="connsiteY78" fmla="*/ 109344 h 111251"/>
              <a:gd name="connsiteX79" fmla="*/ 407396 w 1026613"/>
              <a:gd name="connsiteY79" fmla="*/ 68450 h 111251"/>
              <a:gd name="connsiteX80" fmla="*/ 419058 w 1026613"/>
              <a:gd name="connsiteY80" fmla="*/ 68450 h 111251"/>
              <a:gd name="connsiteX81" fmla="*/ 443396 w 1026613"/>
              <a:gd name="connsiteY81" fmla="*/ 109598 h 111251"/>
              <a:gd name="connsiteX82" fmla="*/ 304596 w 1026613"/>
              <a:gd name="connsiteY82" fmla="*/ 1521 h 111251"/>
              <a:gd name="connsiteX83" fmla="*/ 304596 w 1026613"/>
              <a:gd name="connsiteY83" fmla="*/ 109344 h 111251"/>
              <a:gd name="connsiteX84" fmla="*/ 370637 w 1026613"/>
              <a:gd name="connsiteY84" fmla="*/ 109344 h 111251"/>
              <a:gd name="connsiteX85" fmla="*/ 370637 w 1026613"/>
              <a:gd name="connsiteY85" fmla="*/ 87754 h 111251"/>
              <a:gd name="connsiteX86" fmla="*/ 328299 w 1026613"/>
              <a:gd name="connsiteY86" fmla="*/ 87754 h 111251"/>
              <a:gd name="connsiteX87" fmla="*/ 328299 w 1026613"/>
              <a:gd name="connsiteY87" fmla="*/ 64894 h 111251"/>
              <a:gd name="connsiteX88" fmla="*/ 366327 w 1026613"/>
              <a:gd name="connsiteY88" fmla="*/ 64894 h 111251"/>
              <a:gd name="connsiteX89" fmla="*/ 366327 w 1026613"/>
              <a:gd name="connsiteY89" fmla="*/ 43050 h 111251"/>
              <a:gd name="connsiteX90" fmla="*/ 328299 w 1026613"/>
              <a:gd name="connsiteY90" fmla="*/ 43050 h 111251"/>
              <a:gd name="connsiteX91" fmla="*/ 328299 w 1026613"/>
              <a:gd name="connsiteY91" fmla="*/ 23492 h 111251"/>
              <a:gd name="connsiteX92" fmla="*/ 371524 w 1026613"/>
              <a:gd name="connsiteY92" fmla="*/ 23492 h 111251"/>
              <a:gd name="connsiteX93" fmla="*/ 371524 w 1026613"/>
              <a:gd name="connsiteY93" fmla="*/ 1775 h 111251"/>
              <a:gd name="connsiteX94" fmla="*/ 252245 w 1026613"/>
              <a:gd name="connsiteY94" fmla="*/ 111122 h 111251"/>
              <a:gd name="connsiteX95" fmla="*/ 291793 w 1026613"/>
              <a:gd name="connsiteY95" fmla="*/ 77848 h 111251"/>
              <a:gd name="connsiteX96" fmla="*/ 234879 w 1026613"/>
              <a:gd name="connsiteY96" fmla="*/ 32001 h 111251"/>
              <a:gd name="connsiteX97" fmla="*/ 248822 w 1026613"/>
              <a:gd name="connsiteY97" fmla="*/ 21841 h 111251"/>
              <a:gd name="connsiteX98" fmla="*/ 264826 w 1026613"/>
              <a:gd name="connsiteY98" fmla="*/ 34574 h 111251"/>
              <a:gd name="connsiteX99" fmla="*/ 264920 w 1026613"/>
              <a:gd name="connsiteY99" fmla="*/ 36192 h 111251"/>
              <a:gd name="connsiteX100" fmla="*/ 288497 w 1026613"/>
              <a:gd name="connsiteY100" fmla="*/ 36192 h 111251"/>
              <a:gd name="connsiteX101" fmla="*/ 254768 w 1026613"/>
              <a:gd name="connsiteY101" fmla="*/ 171 h 111251"/>
              <a:gd name="connsiteX102" fmla="*/ 249709 w 1026613"/>
              <a:gd name="connsiteY102" fmla="*/ 378 h 111251"/>
              <a:gd name="connsiteX103" fmla="*/ 212817 w 1026613"/>
              <a:gd name="connsiteY103" fmla="*/ 30647 h 111251"/>
              <a:gd name="connsiteX104" fmla="*/ 212696 w 1026613"/>
              <a:gd name="connsiteY104" fmla="*/ 32255 h 111251"/>
              <a:gd name="connsiteX105" fmla="*/ 269230 w 1026613"/>
              <a:gd name="connsiteY105" fmla="*/ 77975 h 111251"/>
              <a:gd name="connsiteX106" fmla="*/ 252371 w 1026613"/>
              <a:gd name="connsiteY106" fmla="*/ 89659 h 111251"/>
              <a:gd name="connsiteX107" fmla="*/ 233798 w 1026613"/>
              <a:gd name="connsiteY107" fmla="*/ 76160 h 111251"/>
              <a:gd name="connsiteX108" fmla="*/ 233611 w 1026613"/>
              <a:gd name="connsiteY108" fmla="*/ 74292 h 111251"/>
              <a:gd name="connsiteX109" fmla="*/ 211175 w 1026613"/>
              <a:gd name="connsiteY109" fmla="*/ 74292 h 111251"/>
              <a:gd name="connsiteX110" fmla="*/ 250329 w 1026613"/>
              <a:gd name="connsiteY110" fmla="*/ 111229 h 111251"/>
              <a:gd name="connsiteX111" fmla="*/ 252245 w 1026613"/>
              <a:gd name="connsiteY111" fmla="*/ 111122 h 111251"/>
              <a:gd name="connsiteX112" fmla="*/ 146655 w 1026613"/>
              <a:gd name="connsiteY112" fmla="*/ 87754 h 111251"/>
              <a:gd name="connsiteX113" fmla="*/ 146655 w 1026613"/>
              <a:gd name="connsiteY113" fmla="*/ 62354 h 111251"/>
              <a:gd name="connsiteX114" fmla="*/ 167317 w 1026613"/>
              <a:gd name="connsiteY114" fmla="*/ 62354 h 111251"/>
              <a:gd name="connsiteX115" fmla="*/ 179993 w 1026613"/>
              <a:gd name="connsiteY115" fmla="*/ 75054 h 111251"/>
              <a:gd name="connsiteX116" fmla="*/ 167317 w 1026613"/>
              <a:gd name="connsiteY116" fmla="*/ 87754 h 111251"/>
              <a:gd name="connsiteX117" fmla="*/ 146655 w 1026613"/>
              <a:gd name="connsiteY117" fmla="*/ 45209 h 111251"/>
              <a:gd name="connsiteX118" fmla="*/ 146655 w 1026613"/>
              <a:gd name="connsiteY118" fmla="*/ 23492 h 111251"/>
              <a:gd name="connsiteX119" fmla="*/ 163514 w 1026613"/>
              <a:gd name="connsiteY119" fmla="*/ 23492 h 111251"/>
              <a:gd name="connsiteX120" fmla="*/ 175043 w 1026613"/>
              <a:gd name="connsiteY120" fmla="*/ 34015 h 111251"/>
              <a:gd name="connsiteX121" fmla="*/ 175049 w 1026613"/>
              <a:gd name="connsiteY121" fmla="*/ 34160 h 111251"/>
              <a:gd name="connsiteX122" fmla="*/ 163650 w 1026613"/>
              <a:gd name="connsiteY122" fmla="*/ 45086 h 111251"/>
              <a:gd name="connsiteX123" fmla="*/ 163514 w 1026613"/>
              <a:gd name="connsiteY123" fmla="*/ 45082 h 111251"/>
              <a:gd name="connsiteX124" fmla="*/ 123965 w 1026613"/>
              <a:gd name="connsiteY124" fmla="*/ 109598 h 111251"/>
              <a:gd name="connsiteX125" fmla="*/ 168965 w 1026613"/>
              <a:gd name="connsiteY125" fmla="*/ 109598 h 111251"/>
              <a:gd name="connsiteX126" fmla="*/ 202799 w 1026613"/>
              <a:gd name="connsiteY126" fmla="*/ 79069 h 111251"/>
              <a:gd name="connsiteX127" fmla="*/ 202809 w 1026613"/>
              <a:gd name="connsiteY127" fmla="*/ 78864 h 111251"/>
              <a:gd name="connsiteX128" fmla="*/ 183035 w 1026613"/>
              <a:gd name="connsiteY128" fmla="*/ 52575 h 111251"/>
              <a:gd name="connsiteX129" fmla="*/ 197865 w 1026613"/>
              <a:gd name="connsiteY129" fmla="*/ 30477 h 111251"/>
              <a:gd name="connsiteX130" fmla="*/ 164401 w 1026613"/>
              <a:gd name="connsiteY130" fmla="*/ 1775 h 111251"/>
              <a:gd name="connsiteX131" fmla="*/ 123712 w 1026613"/>
              <a:gd name="connsiteY131" fmla="*/ 1775 h 111251"/>
              <a:gd name="connsiteX132" fmla="*/ 123712 w 1026613"/>
              <a:gd name="connsiteY132" fmla="*/ 109598 h 111251"/>
              <a:gd name="connsiteX133" fmla="*/ 55643 w 1026613"/>
              <a:gd name="connsiteY133" fmla="*/ 22349 h 111251"/>
              <a:gd name="connsiteX134" fmla="*/ 90707 w 1026613"/>
              <a:gd name="connsiteY134" fmla="*/ 53925 h 111251"/>
              <a:gd name="connsiteX135" fmla="*/ 59192 w 1026613"/>
              <a:gd name="connsiteY135" fmla="*/ 89057 h 111251"/>
              <a:gd name="connsiteX136" fmla="*/ 24127 w 1026613"/>
              <a:gd name="connsiteY136" fmla="*/ 57481 h 111251"/>
              <a:gd name="connsiteX137" fmla="*/ 24080 w 1026613"/>
              <a:gd name="connsiteY137" fmla="*/ 55750 h 111251"/>
              <a:gd name="connsiteX138" fmla="*/ 54338 w 1026613"/>
              <a:gd name="connsiteY138" fmla="*/ 22385 h 111251"/>
              <a:gd name="connsiteX139" fmla="*/ 55643 w 1026613"/>
              <a:gd name="connsiteY139" fmla="*/ 22349 h 111251"/>
              <a:gd name="connsiteX140" fmla="*/ 55643 w 1026613"/>
              <a:gd name="connsiteY140" fmla="*/ 251 h 111251"/>
              <a:gd name="connsiteX141" fmla="*/ -3 w 1026613"/>
              <a:gd name="connsiteY141" fmla="*/ 55496 h 111251"/>
              <a:gd name="connsiteX142" fmla="*/ 55136 w 1026613"/>
              <a:gd name="connsiteY142" fmla="*/ 111248 h 111251"/>
              <a:gd name="connsiteX143" fmla="*/ 110782 w 1026613"/>
              <a:gd name="connsiteY143" fmla="*/ 56004 h 111251"/>
              <a:gd name="connsiteX144" fmla="*/ 110783 w 1026613"/>
              <a:gd name="connsiteY144" fmla="*/ 55750 h 111251"/>
              <a:gd name="connsiteX145" fmla="*/ 58469 w 1026613"/>
              <a:gd name="connsiteY145" fmla="*/ 258 h 111251"/>
              <a:gd name="connsiteX146" fmla="*/ 55643 w 1026613"/>
              <a:gd name="connsiteY146" fmla="*/ 251 h 11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26613" h="111251">
                <a:moveTo>
                  <a:pt x="924062" y="1775"/>
                </a:moveTo>
                <a:lnTo>
                  <a:pt x="963991" y="64005"/>
                </a:lnTo>
                <a:lnTo>
                  <a:pt x="963991" y="109598"/>
                </a:lnTo>
                <a:lnTo>
                  <a:pt x="987441" y="109598"/>
                </a:lnTo>
                <a:lnTo>
                  <a:pt x="987441" y="64005"/>
                </a:lnTo>
                <a:lnTo>
                  <a:pt x="1026610" y="1775"/>
                </a:lnTo>
                <a:lnTo>
                  <a:pt x="999990" y="1775"/>
                </a:lnTo>
                <a:lnTo>
                  <a:pt x="976160" y="40891"/>
                </a:lnTo>
                <a:lnTo>
                  <a:pt x="952329" y="1775"/>
                </a:lnTo>
                <a:close/>
                <a:moveTo>
                  <a:pt x="871458" y="23492"/>
                </a:moveTo>
                <a:lnTo>
                  <a:pt x="887936" y="23492"/>
                </a:lnTo>
                <a:cubicBezTo>
                  <a:pt x="894937" y="23492"/>
                  <a:pt x="900612" y="29178"/>
                  <a:pt x="900612" y="36192"/>
                </a:cubicBezTo>
                <a:cubicBezTo>
                  <a:pt x="900612" y="43206"/>
                  <a:pt x="894937" y="48892"/>
                  <a:pt x="887936" y="48892"/>
                </a:cubicBezTo>
                <a:lnTo>
                  <a:pt x="871458" y="48892"/>
                </a:lnTo>
                <a:lnTo>
                  <a:pt x="871458" y="23492"/>
                </a:lnTo>
                <a:close/>
                <a:moveTo>
                  <a:pt x="934837" y="109344"/>
                </a:moveTo>
                <a:lnTo>
                  <a:pt x="906697" y="64640"/>
                </a:lnTo>
                <a:cubicBezTo>
                  <a:pt x="917767" y="59032"/>
                  <a:pt x="924553" y="47468"/>
                  <a:pt x="924062" y="35049"/>
                </a:cubicBezTo>
                <a:cubicBezTo>
                  <a:pt x="923716" y="16521"/>
                  <a:pt x="908587" y="1703"/>
                  <a:pt x="890091" y="1775"/>
                </a:cubicBezTo>
                <a:lnTo>
                  <a:pt x="848514" y="1775"/>
                </a:lnTo>
                <a:lnTo>
                  <a:pt x="848514" y="109598"/>
                </a:lnTo>
                <a:lnTo>
                  <a:pt x="871331" y="109598"/>
                </a:lnTo>
                <a:lnTo>
                  <a:pt x="871331" y="68450"/>
                </a:lnTo>
                <a:lnTo>
                  <a:pt x="882993" y="68450"/>
                </a:lnTo>
                <a:lnTo>
                  <a:pt x="907330" y="109598"/>
                </a:lnTo>
                <a:close/>
                <a:moveTo>
                  <a:pt x="780192" y="22095"/>
                </a:moveTo>
                <a:cubicBezTo>
                  <a:pt x="798578" y="21113"/>
                  <a:pt x="814276" y="35250"/>
                  <a:pt x="815256" y="53671"/>
                </a:cubicBezTo>
                <a:cubicBezTo>
                  <a:pt x="816237" y="72092"/>
                  <a:pt x="802127" y="87821"/>
                  <a:pt x="783741" y="88803"/>
                </a:cubicBezTo>
                <a:cubicBezTo>
                  <a:pt x="765355" y="89785"/>
                  <a:pt x="749656" y="75648"/>
                  <a:pt x="748676" y="57227"/>
                </a:cubicBezTo>
                <a:cubicBezTo>
                  <a:pt x="748646" y="56651"/>
                  <a:pt x="748630" y="56073"/>
                  <a:pt x="748629" y="55496"/>
                </a:cubicBezTo>
                <a:cubicBezTo>
                  <a:pt x="747719" y="37985"/>
                  <a:pt x="761150" y="23050"/>
                  <a:pt x="778628" y="22138"/>
                </a:cubicBezTo>
                <a:cubicBezTo>
                  <a:pt x="779149" y="22111"/>
                  <a:pt x="779670" y="22097"/>
                  <a:pt x="780192" y="22095"/>
                </a:cubicBezTo>
                <a:moveTo>
                  <a:pt x="780192" y="-3"/>
                </a:moveTo>
                <a:cubicBezTo>
                  <a:pt x="749599" y="-143"/>
                  <a:pt x="724686" y="24591"/>
                  <a:pt x="724546" y="55242"/>
                </a:cubicBezTo>
                <a:cubicBezTo>
                  <a:pt x="724407" y="85893"/>
                  <a:pt x="749093" y="110854"/>
                  <a:pt x="779686" y="110994"/>
                </a:cubicBezTo>
                <a:cubicBezTo>
                  <a:pt x="810278" y="111134"/>
                  <a:pt x="835191" y="86401"/>
                  <a:pt x="835332" y="55750"/>
                </a:cubicBezTo>
                <a:cubicBezTo>
                  <a:pt x="836107" y="25881"/>
                  <a:pt x="812568" y="1037"/>
                  <a:pt x="782755" y="260"/>
                </a:cubicBezTo>
                <a:cubicBezTo>
                  <a:pt x="781943" y="239"/>
                  <a:pt x="781131" y="236"/>
                  <a:pt x="780319" y="251"/>
                </a:cubicBezTo>
                <a:moveTo>
                  <a:pt x="723785" y="1775"/>
                </a:moveTo>
                <a:lnTo>
                  <a:pt x="638223" y="1775"/>
                </a:lnTo>
                <a:lnTo>
                  <a:pt x="638223" y="23492"/>
                </a:lnTo>
                <a:lnTo>
                  <a:pt x="669532" y="23492"/>
                </a:lnTo>
                <a:lnTo>
                  <a:pt x="669532" y="109471"/>
                </a:lnTo>
                <a:lnTo>
                  <a:pt x="692349" y="109471"/>
                </a:lnTo>
                <a:lnTo>
                  <a:pt x="692349" y="23492"/>
                </a:lnTo>
                <a:lnTo>
                  <a:pt x="723785" y="23492"/>
                </a:lnTo>
                <a:lnTo>
                  <a:pt x="723785" y="1775"/>
                </a:lnTo>
                <a:close/>
                <a:moveTo>
                  <a:pt x="585365" y="72006"/>
                </a:moveTo>
                <a:lnTo>
                  <a:pt x="598801" y="37462"/>
                </a:lnTo>
                <a:lnTo>
                  <a:pt x="611477" y="72006"/>
                </a:lnTo>
                <a:close/>
                <a:moveTo>
                  <a:pt x="626181" y="110106"/>
                </a:moveTo>
                <a:lnTo>
                  <a:pt x="651532" y="110106"/>
                </a:lnTo>
                <a:lnTo>
                  <a:pt x="608688" y="2283"/>
                </a:lnTo>
                <a:lnTo>
                  <a:pt x="590182" y="2283"/>
                </a:lnTo>
                <a:lnTo>
                  <a:pt x="547464" y="110106"/>
                </a:lnTo>
                <a:lnTo>
                  <a:pt x="571548" y="110106"/>
                </a:lnTo>
                <a:lnTo>
                  <a:pt x="578520" y="92072"/>
                </a:lnTo>
                <a:lnTo>
                  <a:pt x="619843" y="92072"/>
                </a:lnTo>
                <a:lnTo>
                  <a:pt x="626561" y="110106"/>
                </a:lnTo>
                <a:close/>
                <a:moveTo>
                  <a:pt x="462283" y="2283"/>
                </a:moveTo>
                <a:lnTo>
                  <a:pt x="502845" y="110106"/>
                </a:lnTo>
                <a:lnTo>
                  <a:pt x="521099" y="110106"/>
                </a:lnTo>
                <a:lnTo>
                  <a:pt x="561534" y="2283"/>
                </a:lnTo>
                <a:lnTo>
                  <a:pt x="537450" y="2283"/>
                </a:lnTo>
                <a:lnTo>
                  <a:pt x="512099" y="72895"/>
                </a:lnTo>
                <a:lnTo>
                  <a:pt x="486747" y="2283"/>
                </a:lnTo>
                <a:close/>
                <a:moveTo>
                  <a:pt x="407650" y="23492"/>
                </a:moveTo>
                <a:lnTo>
                  <a:pt x="424002" y="23492"/>
                </a:lnTo>
                <a:cubicBezTo>
                  <a:pt x="431002" y="23492"/>
                  <a:pt x="436678" y="29178"/>
                  <a:pt x="436678" y="36192"/>
                </a:cubicBezTo>
                <a:cubicBezTo>
                  <a:pt x="436678" y="43206"/>
                  <a:pt x="431002" y="48892"/>
                  <a:pt x="424002" y="48892"/>
                </a:cubicBezTo>
                <a:lnTo>
                  <a:pt x="407650" y="48892"/>
                </a:lnTo>
                <a:lnTo>
                  <a:pt x="407650" y="23492"/>
                </a:lnTo>
                <a:close/>
                <a:moveTo>
                  <a:pt x="471029" y="109344"/>
                </a:moveTo>
                <a:lnTo>
                  <a:pt x="442889" y="64640"/>
                </a:lnTo>
                <a:cubicBezTo>
                  <a:pt x="453996" y="58958"/>
                  <a:pt x="460744" y="47276"/>
                  <a:pt x="460128" y="34795"/>
                </a:cubicBezTo>
                <a:cubicBezTo>
                  <a:pt x="459782" y="16267"/>
                  <a:pt x="444653" y="1449"/>
                  <a:pt x="426157" y="1521"/>
                </a:cubicBezTo>
                <a:lnTo>
                  <a:pt x="384580" y="1521"/>
                </a:lnTo>
                <a:lnTo>
                  <a:pt x="384580" y="109344"/>
                </a:lnTo>
                <a:lnTo>
                  <a:pt x="407396" y="109344"/>
                </a:lnTo>
                <a:lnTo>
                  <a:pt x="407396" y="68450"/>
                </a:lnTo>
                <a:lnTo>
                  <a:pt x="419058" y="68450"/>
                </a:lnTo>
                <a:lnTo>
                  <a:pt x="443396" y="109598"/>
                </a:lnTo>
                <a:close/>
                <a:moveTo>
                  <a:pt x="304596" y="1521"/>
                </a:moveTo>
                <a:lnTo>
                  <a:pt x="304596" y="109344"/>
                </a:lnTo>
                <a:lnTo>
                  <a:pt x="370637" y="109344"/>
                </a:lnTo>
                <a:lnTo>
                  <a:pt x="370637" y="87754"/>
                </a:lnTo>
                <a:lnTo>
                  <a:pt x="328299" y="87754"/>
                </a:lnTo>
                <a:lnTo>
                  <a:pt x="328299" y="64894"/>
                </a:lnTo>
                <a:lnTo>
                  <a:pt x="366327" y="64894"/>
                </a:lnTo>
                <a:lnTo>
                  <a:pt x="366327" y="43050"/>
                </a:lnTo>
                <a:lnTo>
                  <a:pt x="328299" y="43050"/>
                </a:lnTo>
                <a:lnTo>
                  <a:pt x="328299" y="23492"/>
                </a:lnTo>
                <a:lnTo>
                  <a:pt x="371524" y="23492"/>
                </a:lnTo>
                <a:lnTo>
                  <a:pt x="371524" y="1775"/>
                </a:lnTo>
                <a:close/>
                <a:moveTo>
                  <a:pt x="252245" y="111122"/>
                </a:moveTo>
                <a:cubicBezTo>
                  <a:pt x="274934" y="111122"/>
                  <a:pt x="291793" y="97025"/>
                  <a:pt x="291793" y="77848"/>
                </a:cubicBezTo>
                <a:cubicBezTo>
                  <a:pt x="291793" y="36700"/>
                  <a:pt x="234879" y="49781"/>
                  <a:pt x="234879" y="32001"/>
                </a:cubicBezTo>
                <a:cubicBezTo>
                  <a:pt x="234879" y="25651"/>
                  <a:pt x="240203" y="21841"/>
                  <a:pt x="248822" y="21841"/>
                </a:cubicBezTo>
                <a:cubicBezTo>
                  <a:pt x="256751" y="20929"/>
                  <a:pt x="263916" y="26630"/>
                  <a:pt x="264826" y="34574"/>
                </a:cubicBezTo>
                <a:cubicBezTo>
                  <a:pt x="264888" y="35111"/>
                  <a:pt x="264919" y="35651"/>
                  <a:pt x="264920" y="36192"/>
                </a:cubicBezTo>
                <a:lnTo>
                  <a:pt x="288497" y="36192"/>
                </a:lnTo>
                <a:cubicBezTo>
                  <a:pt x="289111" y="16914"/>
                  <a:pt x="274010" y="786"/>
                  <a:pt x="254768" y="171"/>
                </a:cubicBezTo>
                <a:cubicBezTo>
                  <a:pt x="253079" y="117"/>
                  <a:pt x="251389" y="187"/>
                  <a:pt x="249709" y="378"/>
                </a:cubicBezTo>
                <a:cubicBezTo>
                  <a:pt x="231179" y="-1470"/>
                  <a:pt x="214662" y="12082"/>
                  <a:pt x="212817" y="30647"/>
                </a:cubicBezTo>
                <a:cubicBezTo>
                  <a:pt x="212764" y="31182"/>
                  <a:pt x="212724" y="31718"/>
                  <a:pt x="212696" y="32255"/>
                </a:cubicBezTo>
                <a:cubicBezTo>
                  <a:pt x="212696" y="71752"/>
                  <a:pt x="269230" y="58925"/>
                  <a:pt x="269230" y="77975"/>
                </a:cubicBezTo>
                <a:cubicBezTo>
                  <a:pt x="269230" y="85087"/>
                  <a:pt x="262385" y="89659"/>
                  <a:pt x="252371" y="89659"/>
                </a:cubicBezTo>
                <a:cubicBezTo>
                  <a:pt x="243522" y="91070"/>
                  <a:pt x="235206" y="85026"/>
                  <a:pt x="233798" y="76160"/>
                </a:cubicBezTo>
                <a:cubicBezTo>
                  <a:pt x="233700" y="75541"/>
                  <a:pt x="233638" y="74918"/>
                  <a:pt x="233611" y="74292"/>
                </a:cubicBezTo>
                <a:lnTo>
                  <a:pt x="211175" y="74292"/>
                </a:lnTo>
                <a:cubicBezTo>
                  <a:pt x="211807" y="95325"/>
                  <a:pt x="229337" y="111862"/>
                  <a:pt x="250329" y="111229"/>
                </a:cubicBezTo>
                <a:cubicBezTo>
                  <a:pt x="250969" y="111209"/>
                  <a:pt x="251607" y="111174"/>
                  <a:pt x="252245" y="111122"/>
                </a:cubicBezTo>
                <a:moveTo>
                  <a:pt x="146655" y="87754"/>
                </a:moveTo>
                <a:lnTo>
                  <a:pt x="146655" y="62354"/>
                </a:lnTo>
                <a:lnTo>
                  <a:pt x="167317" y="62354"/>
                </a:lnTo>
                <a:cubicBezTo>
                  <a:pt x="174317" y="62354"/>
                  <a:pt x="179993" y="68040"/>
                  <a:pt x="179993" y="75054"/>
                </a:cubicBezTo>
                <a:cubicBezTo>
                  <a:pt x="179993" y="82068"/>
                  <a:pt x="174317" y="87754"/>
                  <a:pt x="167317" y="87754"/>
                </a:cubicBezTo>
                <a:close/>
                <a:moveTo>
                  <a:pt x="146655" y="45209"/>
                </a:moveTo>
                <a:lnTo>
                  <a:pt x="146655" y="23492"/>
                </a:lnTo>
                <a:lnTo>
                  <a:pt x="163514" y="23492"/>
                </a:lnTo>
                <a:cubicBezTo>
                  <a:pt x="169598" y="23208"/>
                  <a:pt x="174760" y="27920"/>
                  <a:pt x="175043" y="34015"/>
                </a:cubicBezTo>
                <a:cubicBezTo>
                  <a:pt x="175045" y="34063"/>
                  <a:pt x="175047" y="34112"/>
                  <a:pt x="175049" y="34160"/>
                </a:cubicBezTo>
                <a:cubicBezTo>
                  <a:pt x="174913" y="40331"/>
                  <a:pt x="169809" y="45223"/>
                  <a:pt x="163650" y="45086"/>
                </a:cubicBezTo>
                <a:cubicBezTo>
                  <a:pt x="163605" y="45085"/>
                  <a:pt x="163559" y="45084"/>
                  <a:pt x="163514" y="45082"/>
                </a:cubicBezTo>
                <a:close/>
                <a:moveTo>
                  <a:pt x="123965" y="109598"/>
                </a:moveTo>
                <a:lnTo>
                  <a:pt x="168965" y="109598"/>
                </a:lnTo>
                <a:cubicBezTo>
                  <a:pt x="186722" y="110529"/>
                  <a:pt x="201870" y="96861"/>
                  <a:pt x="202799" y="79069"/>
                </a:cubicBezTo>
                <a:cubicBezTo>
                  <a:pt x="202802" y="79001"/>
                  <a:pt x="202806" y="78933"/>
                  <a:pt x="202809" y="78864"/>
                </a:cubicBezTo>
                <a:cubicBezTo>
                  <a:pt x="203544" y="66429"/>
                  <a:pt x="195169" y="55294"/>
                  <a:pt x="183035" y="52575"/>
                </a:cubicBezTo>
                <a:cubicBezTo>
                  <a:pt x="192046" y="48969"/>
                  <a:pt x="197932" y="40199"/>
                  <a:pt x="197865" y="30477"/>
                </a:cubicBezTo>
                <a:cubicBezTo>
                  <a:pt x="196385" y="13370"/>
                  <a:pt x="181500" y="603"/>
                  <a:pt x="164401" y="1775"/>
                </a:cubicBezTo>
                <a:lnTo>
                  <a:pt x="123712" y="1775"/>
                </a:lnTo>
                <a:lnTo>
                  <a:pt x="123712" y="109598"/>
                </a:lnTo>
                <a:close/>
                <a:moveTo>
                  <a:pt x="55643" y="22349"/>
                </a:moveTo>
                <a:cubicBezTo>
                  <a:pt x="74028" y="21367"/>
                  <a:pt x="89727" y="35504"/>
                  <a:pt x="90707" y="53925"/>
                </a:cubicBezTo>
                <a:cubicBezTo>
                  <a:pt x="91687" y="72346"/>
                  <a:pt x="77577" y="88075"/>
                  <a:pt x="59192" y="89057"/>
                </a:cubicBezTo>
                <a:cubicBezTo>
                  <a:pt x="40806" y="90039"/>
                  <a:pt x="25107" y="75902"/>
                  <a:pt x="24127" y="57481"/>
                </a:cubicBezTo>
                <a:cubicBezTo>
                  <a:pt x="24097" y="56905"/>
                  <a:pt x="24081" y="56327"/>
                  <a:pt x="24080" y="55750"/>
                </a:cubicBezTo>
                <a:cubicBezTo>
                  <a:pt x="23240" y="38165"/>
                  <a:pt x="36787" y="23227"/>
                  <a:pt x="54338" y="22385"/>
                </a:cubicBezTo>
                <a:cubicBezTo>
                  <a:pt x="54773" y="22364"/>
                  <a:pt x="55208" y="22352"/>
                  <a:pt x="55643" y="22349"/>
                </a:cubicBezTo>
                <a:moveTo>
                  <a:pt x="55643" y="251"/>
                </a:moveTo>
                <a:cubicBezTo>
                  <a:pt x="25050" y="111"/>
                  <a:pt x="137" y="24845"/>
                  <a:pt x="-3" y="55496"/>
                </a:cubicBezTo>
                <a:cubicBezTo>
                  <a:pt x="-143" y="86147"/>
                  <a:pt x="24543" y="111108"/>
                  <a:pt x="55136" y="111248"/>
                </a:cubicBezTo>
                <a:cubicBezTo>
                  <a:pt x="85728" y="111388"/>
                  <a:pt x="110642" y="86655"/>
                  <a:pt x="110782" y="56004"/>
                </a:cubicBezTo>
                <a:cubicBezTo>
                  <a:pt x="110782" y="55919"/>
                  <a:pt x="110783" y="55835"/>
                  <a:pt x="110783" y="55750"/>
                </a:cubicBezTo>
                <a:cubicBezTo>
                  <a:pt x="111631" y="25953"/>
                  <a:pt x="88209" y="1108"/>
                  <a:pt x="58469" y="258"/>
                </a:cubicBezTo>
                <a:cubicBezTo>
                  <a:pt x="57527" y="231"/>
                  <a:pt x="56585" y="229"/>
                  <a:pt x="55643" y="251"/>
                </a:cubicBezTo>
              </a:path>
            </a:pathLst>
          </a:custGeom>
          <a:solidFill>
            <a:schemeClr val="bg1"/>
          </a:solidFill>
          <a:ln w="12627"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258F7411-130B-DF4C-A9C9-9AC80541EBE7}"/>
              </a:ext>
            </a:extLst>
          </p:cNvPr>
          <p:cNvSpPr/>
          <p:nvPr/>
        </p:nvSpPr>
        <p:spPr>
          <a:xfrm>
            <a:off x="1369471" y="667983"/>
            <a:ext cx="1088724" cy="111451"/>
          </a:xfrm>
          <a:custGeom>
            <a:avLst/>
            <a:gdLst>
              <a:gd name="connsiteX0" fmla="*/ 986554 w 1088724"/>
              <a:gd name="connsiteY0" fmla="*/ 1557 h 111451"/>
              <a:gd name="connsiteX1" fmla="*/ 1026610 w 1088724"/>
              <a:gd name="connsiteY1" fmla="*/ 63787 h 111451"/>
              <a:gd name="connsiteX2" fmla="*/ 1026610 w 1088724"/>
              <a:gd name="connsiteY2" fmla="*/ 109380 h 111451"/>
              <a:gd name="connsiteX3" fmla="*/ 1049553 w 1088724"/>
              <a:gd name="connsiteY3" fmla="*/ 109380 h 111451"/>
              <a:gd name="connsiteX4" fmla="*/ 1049553 w 1088724"/>
              <a:gd name="connsiteY4" fmla="*/ 64041 h 111451"/>
              <a:gd name="connsiteX5" fmla="*/ 1088721 w 1088724"/>
              <a:gd name="connsiteY5" fmla="*/ 1811 h 111451"/>
              <a:gd name="connsiteX6" fmla="*/ 1062102 w 1088724"/>
              <a:gd name="connsiteY6" fmla="*/ 1811 h 111451"/>
              <a:gd name="connsiteX7" fmla="*/ 1038271 w 1088724"/>
              <a:gd name="connsiteY7" fmla="*/ 40927 h 111451"/>
              <a:gd name="connsiteX8" fmla="*/ 1014441 w 1088724"/>
              <a:gd name="connsiteY8" fmla="*/ 1557 h 111451"/>
              <a:gd name="connsiteX9" fmla="*/ 935851 w 1088724"/>
              <a:gd name="connsiteY9" fmla="*/ 110904 h 111451"/>
              <a:gd name="connsiteX10" fmla="*/ 987314 w 1088724"/>
              <a:gd name="connsiteY10" fmla="*/ 70137 h 111451"/>
              <a:gd name="connsiteX11" fmla="*/ 961963 w 1088724"/>
              <a:gd name="connsiteY11" fmla="*/ 70137 h 111451"/>
              <a:gd name="connsiteX12" fmla="*/ 935977 w 1088724"/>
              <a:gd name="connsiteY12" fmla="*/ 88806 h 111451"/>
              <a:gd name="connsiteX13" fmla="*/ 904758 w 1088724"/>
              <a:gd name="connsiteY13" fmla="*/ 53410 h 111451"/>
              <a:gd name="connsiteX14" fmla="*/ 935977 w 1088724"/>
              <a:gd name="connsiteY14" fmla="*/ 22131 h 111451"/>
              <a:gd name="connsiteX15" fmla="*/ 961329 w 1088724"/>
              <a:gd name="connsiteY15" fmla="*/ 39403 h 111451"/>
              <a:gd name="connsiteX16" fmla="*/ 986681 w 1088724"/>
              <a:gd name="connsiteY16" fmla="*/ 39403 h 111451"/>
              <a:gd name="connsiteX17" fmla="*/ 935978 w 1088724"/>
              <a:gd name="connsiteY17" fmla="*/ 33 h 111451"/>
              <a:gd name="connsiteX18" fmla="*/ 883297 w 1088724"/>
              <a:gd name="connsiteY18" fmla="*/ 58123 h 111451"/>
              <a:gd name="connsiteX19" fmla="*/ 935978 w 1088724"/>
              <a:gd name="connsiteY19" fmla="*/ 110904 h 111451"/>
              <a:gd name="connsiteX20" fmla="*/ 844585 w 1088724"/>
              <a:gd name="connsiteY20" fmla="*/ 109634 h 111451"/>
              <a:gd name="connsiteX21" fmla="*/ 867401 w 1088724"/>
              <a:gd name="connsiteY21" fmla="*/ 109634 h 111451"/>
              <a:gd name="connsiteX22" fmla="*/ 867401 w 1088724"/>
              <a:gd name="connsiteY22" fmla="*/ 1557 h 111451"/>
              <a:gd name="connsiteX23" fmla="*/ 844585 w 1088724"/>
              <a:gd name="connsiteY23" fmla="*/ 1557 h 111451"/>
              <a:gd name="connsiteX24" fmla="*/ 844585 w 1088724"/>
              <a:gd name="connsiteY24" fmla="*/ 109380 h 111451"/>
              <a:gd name="connsiteX25" fmla="*/ 760925 w 1088724"/>
              <a:gd name="connsiteY25" fmla="*/ 1557 h 111451"/>
              <a:gd name="connsiteX26" fmla="*/ 760925 w 1088724"/>
              <a:gd name="connsiteY26" fmla="*/ 109380 h 111451"/>
              <a:gd name="connsiteX27" fmla="*/ 833050 w 1088724"/>
              <a:gd name="connsiteY27" fmla="*/ 109380 h 111451"/>
              <a:gd name="connsiteX28" fmla="*/ 833050 w 1088724"/>
              <a:gd name="connsiteY28" fmla="*/ 87790 h 111451"/>
              <a:gd name="connsiteX29" fmla="*/ 783741 w 1088724"/>
              <a:gd name="connsiteY29" fmla="*/ 87790 h 111451"/>
              <a:gd name="connsiteX30" fmla="*/ 783741 w 1088724"/>
              <a:gd name="connsiteY30" fmla="*/ 1557 h 111451"/>
              <a:gd name="connsiteX31" fmla="*/ 692475 w 1088724"/>
              <a:gd name="connsiteY31" fmla="*/ 22385 h 111451"/>
              <a:gd name="connsiteX32" fmla="*/ 727540 w 1088724"/>
              <a:gd name="connsiteY32" fmla="*/ 53961 h 111451"/>
              <a:gd name="connsiteX33" fmla="*/ 696024 w 1088724"/>
              <a:gd name="connsiteY33" fmla="*/ 89093 h 111451"/>
              <a:gd name="connsiteX34" fmla="*/ 660960 w 1088724"/>
              <a:gd name="connsiteY34" fmla="*/ 57517 h 111451"/>
              <a:gd name="connsiteX35" fmla="*/ 660913 w 1088724"/>
              <a:gd name="connsiteY35" fmla="*/ 55786 h 111451"/>
              <a:gd name="connsiteX36" fmla="*/ 690911 w 1088724"/>
              <a:gd name="connsiteY36" fmla="*/ 22428 h 111451"/>
              <a:gd name="connsiteX37" fmla="*/ 692475 w 1088724"/>
              <a:gd name="connsiteY37" fmla="*/ 22385 h 111451"/>
              <a:gd name="connsiteX38" fmla="*/ 692475 w 1088724"/>
              <a:gd name="connsiteY38" fmla="*/ 287 h 111451"/>
              <a:gd name="connsiteX39" fmla="*/ 636703 w 1088724"/>
              <a:gd name="connsiteY39" fmla="*/ 55404 h 111451"/>
              <a:gd name="connsiteX40" fmla="*/ 691715 w 1088724"/>
              <a:gd name="connsiteY40" fmla="*/ 111283 h 111451"/>
              <a:gd name="connsiteX41" fmla="*/ 747487 w 1088724"/>
              <a:gd name="connsiteY41" fmla="*/ 56166 h 111451"/>
              <a:gd name="connsiteX42" fmla="*/ 747488 w 1088724"/>
              <a:gd name="connsiteY42" fmla="*/ 55786 h 111451"/>
              <a:gd name="connsiteX43" fmla="*/ 695172 w 1088724"/>
              <a:gd name="connsiteY43" fmla="*/ 297 h 111451"/>
              <a:gd name="connsiteX44" fmla="*/ 692475 w 1088724"/>
              <a:gd name="connsiteY44" fmla="*/ 287 h 111451"/>
              <a:gd name="connsiteX45" fmla="*/ 593604 w 1088724"/>
              <a:gd name="connsiteY45" fmla="*/ 49436 h 111451"/>
              <a:gd name="connsiteX46" fmla="*/ 575224 w 1088724"/>
              <a:gd name="connsiteY46" fmla="*/ 49436 h 111451"/>
              <a:gd name="connsiteX47" fmla="*/ 575224 w 1088724"/>
              <a:gd name="connsiteY47" fmla="*/ 24036 h 111451"/>
              <a:gd name="connsiteX48" fmla="*/ 593604 w 1088724"/>
              <a:gd name="connsiteY48" fmla="*/ 24036 h 111451"/>
              <a:gd name="connsiteX49" fmla="*/ 607017 w 1088724"/>
              <a:gd name="connsiteY49" fmla="*/ 35952 h 111451"/>
              <a:gd name="connsiteX50" fmla="*/ 607040 w 1088724"/>
              <a:gd name="connsiteY50" fmla="*/ 36736 h 111451"/>
              <a:gd name="connsiteX51" fmla="*/ 594387 w 1088724"/>
              <a:gd name="connsiteY51" fmla="*/ 49459 h 111451"/>
              <a:gd name="connsiteX52" fmla="*/ 593604 w 1088724"/>
              <a:gd name="connsiteY52" fmla="*/ 49436 h 111451"/>
              <a:gd name="connsiteX53" fmla="*/ 593604 w 1088724"/>
              <a:gd name="connsiteY53" fmla="*/ 1811 h 111451"/>
              <a:gd name="connsiteX54" fmla="*/ 553041 w 1088724"/>
              <a:gd name="connsiteY54" fmla="*/ 1811 h 111451"/>
              <a:gd name="connsiteX55" fmla="*/ 553041 w 1088724"/>
              <a:gd name="connsiteY55" fmla="*/ 109634 h 111451"/>
              <a:gd name="connsiteX56" fmla="*/ 575731 w 1088724"/>
              <a:gd name="connsiteY56" fmla="*/ 109634 h 111451"/>
              <a:gd name="connsiteX57" fmla="*/ 575731 w 1088724"/>
              <a:gd name="connsiteY57" fmla="*/ 71534 h 111451"/>
              <a:gd name="connsiteX58" fmla="*/ 594111 w 1088724"/>
              <a:gd name="connsiteY58" fmla="*/ 71534 h 111451"/>
              <a:gd name="connsiteX59" fmla="*/ 630877 w 1088724"/>
              <a:gd name="connsiteY59" fmla="*/ 38901 h 111451"/>
              <a:gd name="connsiteX60" fmla="*/ 598306 w 1088724"/>
              <a:gd name="connsiteY60" fmla="*/ 2065 h 111451"/>
              <a:gd name="connsiteX61" fmla="*/ 594111 w 1088724"/>
              <a:gd name="connsiteY61" fmla="*/ 2065 h 111451"/>
              <a:gd name="connsiteX62" fmla="*/ 456832 w 1088724"/>
              <a:gd name="connsiteY62" fmla="*/ 111412 h 111451"/>
              <a:gd name="connsiteX63" fmla="*/ 508423 w 1088724"/>
              <a:gd name="connsiteY63" fmla="*/ 70645 h 111451"/>
              <a:gd name="connsiteX64" fmla="*/ 483071 w 1088724"/>
              <a:gd name="connsiteY64" fmla="*/ 70645 h 111451"/>
              <a:gd name="connsiteX65" fmla="*/ 457719 w 1088724"/>
              <a:gd name="connsiteY65" fmla="*/ 89314 h 111451"/>
              <a:gd name="connsiteX66" fmla="*/ 426500 w 1088724"/>
              <a:gd name="connsiteY66" fmla="*/ 53918 h 111451"/>
              <a:gd name="connsiteX67" fmla="*/ 457719 w 1088724"/>
              <a:gd name="connsiteY67" fmla="*/ 22639 h 111451"/>
              <a:gd name="connsiteX68" fmla="*/ 483071 w 1088724"/>
              <a:gd name="connsiteY68" fmla="*/ 39911 h 111451"/>
              <a:gd name="connsiteX69" fmla="*/ 508422 w 1088724"/>
              <a:gd name="connsiteY69" fmla="*/ 39911 h 111451"/>
              <a:gd name="connsiteX70" fmla="*/ 457719 w 1088724"/>
              <a:gd name="connsiteY70" fmla="*/ 541 h 111451"/>
              <a:gd name="connsiteX71" fmla="*/ 405038 w 1088724"/>
              <a:gd name="connsiteY71" fmla="*/ 58631 h 111451"/>
              <a:gd name="connsiteX72" fmla="*/ 457719 w 1088724"/>
              <a:gd name="connsiteY72" fmla="*/ 111412 h 111451"/>
              <a:gd name="connsiteX73" fmla="*/ 366961 w 1088724"/>
              <a:gd name="connsiteY73" fmla="*/ 109888 h 111451"/>
              <a:gd name="connsiteX74" fmla="*/ 388256 w 1088724"/>
              <a:gd name="connsiteY74" fmla="*/ 109888 h 111451"/>
              <a:gd name="connsiteX75" fmla="*/ 388256 w 1088724"/>
              <a:gd name="connsiteY75" fmla="*/ 1557 h 111451"/>
              <a:gd name="connsiteX76" fmla="*/ 365439 w 1088724"/>
              <a:gd name="connsiteY76" fmla="*/ 1557 h 111451"/>
              <a:gd name="connsiteX77" fmla="*/ 365439 w 1088724"/>
              <a:gd name="connsiteY77" fmla="*/ 109380 h 111451"/>
              <a:gd name="connsiteX78" fmla="*/ 281779 w 1088724"/>
              <a:gd name="connsiteY78" fmla="*/ 1557 h 111451"/>
              <a:gd name="connsiteX79" fmla="*/ 281779 w 1088724"/>
              <a:gd name="connsiteY79" fmla="*/ 109380 h 111451"/>
              <a:gd name="connsiteX80" fmla="*/ 353904 w 1088724"/>
              <a:gd name="connsiteY80" fmla="*/ 109380 h 111451"/>
              <a:gd name="connsiteX81" fmla="*/ 353904 w 1088724"/>
              <a:gd name="connsiteY81" fmla="*/ 87790 h 111451"/>
              <a:gd name="connsiteX82" fmla="*/ 304469 w 1088724"/>
              <a:gd name="connsiteY82" fmla="*/ 87790 h 111451"/>
              <a:gd name="connsiteX83" fmla="*/ 304469 w 1088724"/>
              <a:gd name="connsiteY83" fmla="*/ 1557 h 111451"/>
              <a:gd name="connsiteX84" fmla="*/ 213964 w 1088724"/>
              <a:gd name="connsiteY84" fmla="*/ 87536 h 111451"/>
              <a:gd name="connsiteX85" fmla="*/ 213964 w 1088724"/>
              <a:gd name="connsiteY85" fmla="*/ 62136 h 111451"/>
              <a:gd name="connsiteX86" fmla="*/ 234498 w 1088724"/>
              <a:gd name="connsiteY86" fmla="*/ 62136 h 111451"/>
              <a:gd name="connsiteX87" fmla="*/ 247174 w 1088724"/>
              <a:gd name="connsiteY87" fmla="*/ 74836 h 111451"/>
              <a:gd name="connsiteX88" fmla="*/ 234498 w 1088724"/>
              <a:gd name="connsiteY88" fmla="*/ 87536 h 111451"/>
              <a:gd name="connsiteX89" fmla="*/ 213964 w 1088724"/>
              <a:gd name="connsiteY89" fmla="*/ 44991 h 111451"/>
              <a:gd name="connsiteX90" fmla="*/ 213964 w 1088724"/>
              <a:gd name="connsiteY90" fmla="*/ 23401 h 111451"/>
              <a:gd name="connsiteX91" fmla="*/ 230569 w 1088724"/>
              <a:gd name="connsiteY91" fmla="*/ 23401 h 111451"/>
              <a:gd name="connsiteX92" fmla="*/ 242098 w 1088724"/>
              <a:gd name="connsiteY92" fmla="*/ 33924 h 111451"/>
              <a:gd name="connsiteX93" fmla="*/ 242104 w 1088724"/>
              <a:gd name="connsiteY93" fmla="*/ 34069 h 111451"/>
              <a:gd name="connsiteX94" fmla="*/ 230705 w 1088724"/>
              <a:gd name="connsiteY94" fmla="*/ 44995 h 111451"/>
              <a:gd name="connsiteX95" fmla="*/ 230569 w 1088724"/>
              <a:gd name="connsiteY95" fmla="*/ 44991 h 111451"/>
              <a:gd name="connsiteX96" fmla="*/ 191147 w 1088724"/>
              <a:gd name="connsiteY96" fmla="*/ 109380 h 111451"/>
              <a:gd name="connsiteX97" fmla="*/ 236146 w 1088724"/>
              <a:gd name="connsiteY97" fmla="*/ 109380 h 111451"/>
              <a:gd name="connsiteX98" fmla="*/ 269991 w 1088724"/>
              <a:gd name="connsiteY98" fmla="*/ 78646 h 111451"/>
              <a:gd name="connsiteX99" fmla="*/ 250216 w 1088724"/>
              <a:gd name="connsiteY99" fmla="*/ 52357 h 111451"/>
              <a:gd name="connsiteX100" fmla="*/ 265174 w 1088724"/>
              <a:gd name="connsiteY100" fmla="*/ 30259 h 111451"/>
              <a:gd name="connsiteX101" fmla="*/ 231583 w 1088724"/>
              <a:gd name="connsiteY101" fmla="*/ 1557 h 111451"/>
              <a:gd name="connsiteX102" fmla="*/ 191147 w 1088724"/>
              <a:gd name="connsiteY102" fmla="*/ 1557 h 111451"/>
              <a:gd name="connsiteX103" fmla="*/ 191147 w 1088724"/>
              <a:gd name="connsiteY103" fmla="*/ 109380 h 111451"/>
              <a:gd name="connsiteX104" fmla="*/ 132331 w 1088724"/>
              <a:gd name="connsiteY104" fmla="*/ 110777 h 111451"/>
              <a:gd name="connsiteX105" fmla="*/ 174936 w 1088724"/>
              <a:gd name="connsiteY105" fmla="*/ 69917 h 111451"/>
              <a:gd name="connsiteX106" fmla="*/ 174922 w 1088724"/>
              <a:gd name="connsiteY106" fmla="*/ 67597 h 111451"/>
              <a:gd name="connsiteX107" fmla="*/ 174922 w 1088724"/>
              <a:gd name="connsiteY107" fmla="*/ 1557 h 111451"/>
              <a:gd name="connsiteX108" fmla="*/ 152106 w 1088724"/>
              <a:gd name="connsiteY108" fmla="*/ 1557 h 111451"/>
              <a:gd name="connsiteX109" fmla="*/ 152106 w 1088724"/>
              <a:gd name="connsiteY109" fmla="*/ 67597 h 111451"/>
              <a:gd name="connsiteX110" fmla="*/ 132205 w 1088724"/>
              <a:gd name="connsiteY110" fmla="*/ 87536 h 111451"/>
              <a:gd name="connsiteX111" fmla="*/ 112304 w 1088724"/>
              <a:gd name="connsiteY111" fmla="*/ 67597 h 111451"/>
              <a:gd name="connsiteX112" fmla="*/ 112304 w 1088724"/>
              <a:gd name="connsiteY112" fmla="*/ 1557 h 111451"/>
              <a:gd name="connsiteX113" fmla="*/ 89487 w 1088724"/>
              <a:gd name="connsiteY113" fmla="*/ 1557 h 111451"/>
              <a:gd name="connsiteX114" fmla="*/ 89487 w 1088724"/>
              <a:gd name="connsiteY114" fmla="*/ 67597 h 111451"/>
              <a:gd name="connsiteX115" fmla="*/ 129756 w 1088724"/>
              <a:gd name="connsiteY115" fmla="*/ 110770 h 111451"/>
              <a:gd name="connsiteX116" fmla="*/ 132331 w 1088724"/>
              <a:gd name="connsiteY116" fmla="*/ 110777 h 111451"/>
              <a:gd name="connsiteX117" fmla="*/ 41066 w 1088724"/>
              <a:gd name="connsiteY117" fmla="*/ 49182 h 111451"/>
              <a:gd name="connsiteX118" fmla="*/ 22812 w 1088724"/>
              <a:gd name="connsiteY118" fmla="*/ 49182 h 111451"/>
              <a:gd name="connsiteX119" fmla="*/ 22812 w 1088724"/>
              <a:gd name="connsiteY119" fmla="*/ 23782 h 111451"/>
              <a:gd name="connsiteX120" fmla="*/ 41066 w 1088724"/>
              <a:gd name="connsiteY120" fmla="*/ 23782 h 111451"/>
              <a:gd name="connsiteX121" fmla="*/ 54598 w 1088724"/>
              <a:gd name="connsiteY121" fmla="*/ 35562 h 111451"/>
              <a:gd name="connsiteX122" fmla="*/ 54629 w 1088724"/>
              <a:gd name="connsiteY122" fmla="*/ 36482 h 111451"/>
              <a:gd name="connsiteX123" fmla="*/ 41984 w 1088724"/>
              <a:gd name="connsiteY123" fmla="*/ 49213 h 111451"/>
              <a:gd name="connsiteX124" fmla="*/ 41066 w 1088724"/>
              <a:gd name="connsiteY124" fmla="*/ 49182 h 111451"/>
              <a:gd name="connsiteX125" fmla="*/ 41066 w 1088724"/>
              <a:gd name="connsiteY125" fmla="*/ 1557 h 111451"/>
              <a:gd name="connsiteX126" fmla="*/ -4 w 1088724"/>
              <a:gd name="connsiteY126" fmla="*/ 1557 h 111451"/>
              <a:gd name="connsiteX127" fmla="*/ -4 w 1088724"/>
              <a:gd name="connsiteY127" fmla="*/ 109380 h 111451"/>
              <a:gd name="connsiteX128" fmla="*/ 22812 w 1088724"/>
              <a:gd name="connsiteY128" fmla="*/ 109380 h 111451"/>
              <a:gd name="connsiteX129" fmla="*/ 22812 w 1088724"/>
              <a:gd name="connsiteY129" fmla="*/ 71280 h 111451"/>
              <a:gd name="connsiteX130" fmla="*/ 41066 w 1088724"/>
              <a:gd name="connsiteY130" fmla="*/ 71280 h 111451"/>
              <a:gd name="connsiteX131" fmla="*/ 77831 w 1088724"/>
              <a:gd name="connsiteY131" fmla="*/ 38647 h 111451"/>
              <a:gd name="connsiteX132" fmla="*/ 45260 w 1088724"/>
              <a:gd name="connsiteY132" fmla="*/ 1811 h 111451"/>
              <a:gd name="connsiteX133" fmla="*/ 41065 w 1088724"/>
              <a:gd name="connsiteY133" fmla="*/ 1811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088724" h="111451">
                <a:moveTo>
                  <a:pt x="986554" y="1557"/>
                </a:moveTo>
                <a:lnTo>
                  <a:pt x="1026610" y="63787"/>
                </a:lnTo>
                <a:lnTo>
                  <a:pt x="1026610" y="109380"/>
                </a:lnTo>
                <a:lnTo>
                  <a:pt x="1049553" y="109380"/>
                </a:lnTo>
                <a:lnTo>
                  <a:pt x="1049553" y="64041"/>
                </a:lnTo>
                <a:lnTo>
                  <a:pt x="1088721" y="1811"/>
                </a:lnTo>
                <a:lnTo>
                  <a:pt x="1062102" y="1811"/>
                </a:lnTo>
                <a:lnTo>
                  <a:pt x="1038271" y="40927"/>
                </a:lnTo>
                <a:lnTo>
                  <a:pt x="1014441" y="1557"/>
                </a:lnTo>
                <a:close/>
                <a:moveTo>
                  <a:pt x="935851" y="110904"/>
                </a:moveTo>
                <a:cubicBezTo>
                  <a:pt x="960651" y="111764"/>
                  <a:pt x="982428" y="94513"/>
                  <a:pt x="987314" y="70137"/>
                </a:cubicBezTo>
                <a:lnTo>
                  <a:pt x="961963" y="70137"/>
                </a:lnTo>
                <a:cubicBezTo>
                  <a:pt x="958523" y="81540"/>
                  <a:pt x="947861" y="89201"/>
                  <a:pt x="935977" y="88806"/>
                </a:cubicBezTo>
                <a:cubicBezTo>
                  <a:pt x="917601" y="87669"/>
                  <a:pt x="903623" y="71822"/>
                  <a:pt x="904758" y="53410"/>
                </a:cubicBezTo>
                <a:cubicBezTo>
                  <a:pt x="905795" y="36585"/>
                  <a:pt x="919184" y="23170"/>
                  <a:pt x="935977" y="22131"/>
                </a:cubicBezTo>
                <a:cubicBezTo>
                  <a:pt x="947267" y="21790"/>
                  <a:pt x="957496" y="28759"/>
                  <a:pt x="961329" y="39403"/>
                </a:cubicBezTo>
                <a:lnTo>
                  <a:pt x="986681" y="39403"/>
                </a:lnTo>
                <a:cubicBezTo>
                  <a:pt x="981537" y="15702"/>
                  <a:pt x="960169" y="-890"/>
                  <a:pt x="935978" y="33"/>
                </a:cubicBezTo>
                <a:cubicBezTo>
                  <a:pt x="905420" y="1499"/>
                  <a:pt x="881834" y="27507"/>
                  <a:pt x="883297" y="58123"/>
                </a:cubicBezTo>
                <a:cubicBezTo>
                  <a:pt x="884662" y="86688"/>
                  <a:pt x="907467" y="109537"/>
                  <a:pt x="935978" y="110904"/>
                </a:cubicBezTo>
                <a:moveTo>
                  <a:pt x="844585" y="109634"/>
                </a:moveTo>
                <a:lnTo>
                  <a:pt x="867401" y="109634"/>
                </a:lnTo>
                <a:lnTo>
                  <a:pt x="867401" y="1557"/>
                </a:lnTo>
                <a:lnTo>
                  <a:pt x="844585" y="1557"/>
                </a:lnTo>
                <a:lnTo>
                  <a:pt x="844585" y="109380"/>
                </a:lnTo>
                <a:close/>
                <a:moveTo>
                  <a:pt x="760925" y="1557"/>
                </a:moveTo>
                <a:lnTo>
                  <a:pt x="760925" y="109380"/>
                </a:lnTo>
                <a:lnTo>
                  <a:pt x="833050" y="109380"/>
                </a:lnTo>
                <a:lnTo>
                  <a:pt x="833050" y="87790"/>
                </a:lnTo>
                <a:lnTo>
                  <a:pt x="783741" y="87790"/>
                </a:lnTo>
                <a:lnTo>
                  <a:pt x="783741" y="1557"/>
                </a:lnTo>
                <a:close/>
                <a:moveTo>
                  <a:pt x="692475" y="22385"/>
                </a:moveTo>
                <a:cubicBezTo>
                  <a:pt x="710861" y="21403"/>
                  <a:pt x="726560" y="35540"/>
                  <a:pt x="727540" y="53961"/>
                </a:cubicBezTo>
                <a:cubicBezTo>
                  <a:pt x="728520" y="72382"/>
                  <a:pt x="714410" y="88111"/>
                  <a:pt x="696024" y="89093"/>
                </a:cubicBezTo>
                <a:cubicBezTo>
                  <a:pt x="677639" y="90075"/>
                  <a:pt x="661940" y="75938"/>
                  <a:pt x="660960" y="57517"/>
                </a:cubicBezTo>
                <a:cubicBezTo>
                  <a:pt x="660929" y="56941"/>
                  <a:pt x="660913" y="56364"/>
                  <a:pt x="660913" y="55786"/>
                </a:cubicBezTo>
                <a:cubicBezTo>
                  <a:pt x="660002" y="38275"/>
                  <a:pt x="673433" y="23340"/>
                  <a:pt x="690911" y="22428"/>
                </a:cubicBezTo>
                <a:cubicBezTo>
                  <a:pt x="691432" y="22401"/>
                  <a:pt x="691954" y="22387"/>
                  <a:pt x="692475" y="22385"/>
                </a:cubicBezTo>
                <a:moveTo>
                  <a:pt x="692475" y="287"/>
                </a:moveTo>
                <a:cubicBezTo>
                  <a:pt x="661883" y="77"/>
                  <a:pt x="636913" y="24754"/>
                  <a:pt x="636703" y="55404"/>
                </a:cubicBezTo>
                <a:cubicBezTo>
                  <a:pt x="636493" y="86055"/>
                  <a:pt x="661122" y="111072"/>
                  <a:pt x="691715" y="111283"/>
                </a:cubicBezTo>
                <a:cubicBezTo>
                  <a:pt x="722307" y="111493"/>
                  <a:pt x="747277" y="86817"/>
                  <a:pt x="747487" y="56166"/>
                </a:cubicBezTo>
                <a:cubicBezTo>
                  <a:pt x="747488" y="56040"/>
                  <a:pt x="747488" y="55913"/>
                  <a:pt x="747488" y="55786"/>
                </a:cubicBezTo>
                <a:cubicBezTo>
                  <a:pt x="748335" y="25989"/>
                  <a:pt x="724912" y="1145"/>
                  <a:pt x="695172" y="297"/>
                </a:cubicBezTo>
                <a:cubicBezTo>
                  <a:pt x="694273" y="271"/>
                  <a:pt x="693374" y="268"/>
                  <a:pt x="692475" y="287"/>
                </a:cubicBezTo>
                <a:moveTo>
                  <a:pt x="593604" y="49436"/>
                </a:moveTo>
                <a:lnTo>
                  <a:pt x="575224" y="49436"/>
                </a:lnTo>
                <a:lnTo>
                  <a:pt x="575224" y="24036"/>
                </a:lnTo>
                <a:lnTo>
                  <a:pt x="593604" y="24036"/>
                </a:lnTo>
                <a:cubicBezTo>
                  <a:pt x="600592" y="23616"/>
                  <a:pt x="606597" y="28950"/>
                  <a:pt x="607017" y="35952"/>
                </a:cubicBezTo>
                <a:cubicBezTo>
                  <a:pt x="607033" y="36213"/>
                  <a:pt x="607041" y="36475"/>
                  <a:pt x="607040" y="36736"/>
                </a:cubicBezTo>
                <a:cubicBezTo>
                  <a:pt x="607053" y="43750"/>
                  <a:pt x="601388" y="49447"/>
                  <a:pt x="594387" y="49459"/>
                </a:cubicBezTo>
                <a:cubicBezTo>
                  <a:pt x="594126" y="49460"/>
                  <a:pt x="593865" y="49452"/>
                  <a:pt x="593604" y="49436"/>
                </a:cubicBezTo>
                <a:moveTo>
                  <a:pt x="593604" y="1811"/>
                </a:moveTo>
                <a:lnTo>
                  <a:pt x="553041" y="1811"/>
                </a:lnTo>
                <a:lnTo>
                  <a:pt x="553041" y="109634"/>
                </a:lnTo>
                <a:lnTo>
                  <a:pt x="575731" y="109634"/>
                </a:lnTo>
                <a:lnTo>
                  <a:pt x="575731" y="71534"/>
                </a:lnTo>
                <a:lnTo>
                  <a:pt x="594111" y="71534"/>
                </a:lnTo>
                <a:cubicBezTo>
                  <a:pt x="613258" y="72695"/>
                  <a:pt x="629718" y="58084"/>
                  <a:pt x="630877" y="38901"/>
                </a:cubicBezTo>
                <a:cubicBezTo>
                  <a:pt x="632035" y="19718"/>
                  <a:pt x="617452" y="3226"/>
                  <a:pt x="598306" y="2065"/>
                </a:cubicBezTo>
                <a:cubicBezTo>
                  <a:pt x="596909" y="1981"/>
                  <a:pt x="595508" y="1981"/>
                  <a:pt x="594111" y="2065"/>
                </a:cubicBezTo>
                <a:moveTo>
                  <a:pt x="456832" y="111412"/>
                </a:moveTo>
                <a:cubicBezTo>
                  <a:pt x="481680" y="112336"/>
                  <a:pt x="503529" y="95070"/>
                  <a:pt x="508423" y="70645"/>
                </a:cubicBezTo>
                <a:lnTo>
                  <a:pt x="483071" y="70645"/>
                </a:lnTo>
                <a:cubicBezTo>
                  <a:pt x="479731" y="81843"/>
                  <a:pt x="469383" y="89463"/>
                  <a:pt x="457719" y="89314"/>
                </a:cubicBezTo>
                <a:cubicBezTo>
                  <a:pt x="439343" y="88177"/>
                  <a:pt x="425365" y="72330"/>
                  <a:pt x="426500" y="53918"/>
                </a:cubicBezTo>
                <a:cubicBezTo>
                  <a:pt x="427537" y="37093"/>
                  <a:pt x="440926" y="23678"/>
                  <a:pt x="457719" y="22639"/>
                </a:cubicBezTo>
                <a:cubicBezTo>
                  <a:pt x="469021" y="22257"/>
                  <a:pt x="479271" y="29241"/>
                  <a:pt x="483071" y="39911"/>
                </a:cubicBezTo>
                <a:lnTo>
                  <a:pt x="508422" y="39911"/>
                </a:lnTo>
                <a:cubicBezTo>
                  <a:pt x="503325" y="16181"/>
                  <a:pt x="481927" y="-434"/>
                  <a:pt x="457719" y="541"/>
                </a:cubicBezTo>
                <a:cubicBezTo>
                  <a:pt x="427161" y="2007"/>
                  <a:pt x="403575" y="28015"/>
                  <a:pt x="405038" y="58631"/>
                </a:cubicBezTo>
                <a:cubicBezTo>
                  <a:pt x="406403" y="87196"/>
                  <a:pt x="429209" y="110045"/>
                  <a:pt x="457719" y="111412"/>
                </a:cubicBezTo>
                <a:moveTo>
                  <a:pt x="366961" y="109888"/>
                </a:moveTo>
                <a:lnTo>
                  <a:pt x="388256" y="109888"/>
                </a:lnTo>
                <a:lnTo>
                  <a:pt x="388256" y="1557"/>
                </a:lnTo>
                <a:lnTo>
                  <a:pt x="365439" y="1557"/>
                </a:lnTo>
                <a:lnTo>
                  <a:pt x="365439" y="109380"/>
                </a:lnTo>
                <a:close/>
                <a:moveTo>
                  <a:pt x="281779" y="1557"/>
                </a:moveTo>
                <a:lnTo>
                  <a:pt x="281779" y="109380"/>
                </a:lnTo>
                <a:lnTo>
                  <a:pt x="353904" y="109380"/>
                </a:lnTo>
                <a:lnTo>
                  <a:pt x="353904" y="87790"/>
                </a:lnTo>
                <a:lnTo>
                  <a:pt x="304469" y="87790"/>
                </a:lnTo>
                <a:lnTo>
                  <a:pt x="304469" y="1557"/>
                </a:lnTo>
                <a:close/>
                <a:moveTo>
                  <a:pt x="213964" y="87536"/>
                </a:moveTo>
                <a:lnTo>
                  <a:pt x="213964" y="62136"/>
                </a:lnTo>
                <a:lnTo>
                  <a:pt x="234498" y="62136"/>
                </a:lnTo>
                <a:cubicBezTo>
                  <a:pt x="241499" y="62136"/>
                  <a:pt x="247174" y="67822"/>
                  <a:pt x="247174" y="74836"/>
                </a:cubicBezTo>
                <a:cubicBezTo>
                  <a:pt x="247174" y="81850"/>
                  <a:pt x="241499" y="87536"/>
                  <a:pt x="234498" y="87536"/>
                </a:cubicBezTo>
                <a:close/>
                <a:moveTo>
                  <a:pt x="213964" y="44991"/>
                </a:moveTo>
                <a:lnTo>
                  <a:pt x="213964" y="23401"/>
                </a:lnTo>
                <a:lnTo>
                  <a:pt x="230569" y="23401"/>
                </a:lnTo>
                <a:cubicBezTo>
                  <a:pt x="236653" y="23117"/>
                  <a:pt x="241815" y="27829"/>
                  <a:pt x="242098" y="33924"/>
                </a:cubicBezTo>
                <a:cubicBezTo>
                  <a:pt x="242100" y="33973"/>
                  <a:pt x="242102" y="34021"/>
                  <a:pt x="242104" y="34069"/>
                </a:cubicBezTo>
                <a:cubicBezTo>
                  <a:pt x="241968" y="40240"/>
                  <a:pt x="236864" y="45132"/>
                  <a:pt x="230705" y="44995"/>
                </a:cubicBezTo>
                <a:cubicBezTo>
                  <a:pt x="230660" y="44994"/>
                  <a:pt x="230614" y="44993"/>
                  <a:pt x="230569" y="44991"/>
                </a:cubicBezTo>
                <a:close/>
                <a:moveTo>
                  <a:pt x="191147" y="109380"/>
                </a:moveTo>
                <a:lnTo>
                  <a:pt x="236146" y="109380"/>
                </a:lnTo>
                <a:cubicBezTo>
                  <a:pt x="253958" y="110243"/>
                  <a:pt x="269102" y="96491"/>
                  <a:pt x="269991" y="78646"/>
                </a:cubicBezTo>
                <a:cubicBezTo>
                  <a:pt x="270726" y="66211"/>
                  <a:pt x="262350" y="55076"/>
                  <a:pt x="250216" y="52357"/>
                </a:cubicBezTo>
                <a:cubicBezTo>
                  <a:pt x="259254" y="48763"/>
                  <a:pt x="265184" y="40002"/>
                  <a:pt x="265174" y="30259"/>
                </a:cubicBezTo>
                <a:cubicBezTo>
                  <a:pt x="263629" y="13133"/>
                  <a:pt x="248707" y="383"/>
                  <a:pt x="231583" y="1557"/>
                </a:cubicBezTo>
                <a:lnTo>
                  <a:pt x="191147" y="1557"/>
                </a:lnTo>
                <a:lnTo>
                  <a:pt x="191147" y="109380"/>
                </a:lnTo>
                <a:close/>
                <a:moveTo>
                  <a:pt x="132331" y="110777"/>
                </a:moveTo>
                <a:cubicBezTo>
                  <a:pt x="155358" y="111281"/>
                  <a:pt x="174433" y="92988"/>
                  <a:pt x="174936" y="69917"/>
                </a:cubicBezTo>
                <a:cubicBezTo>
                  <a:pt x="174953" y="69144"/>
                  <a:pt x="174948" y="68370"/>
                  <a:pt x="174922" y="67597"/>
                </a:cubicBezTo>
                <a:lnTo>
                  <a:pt x="174922" y="1557"/>
                </a:lnTo>
                <a:lnTo>
                  <a:pt x="152106" y="1557"/>
                </a:lnTo>
                <a:lnTo>
                  <a:pt x="152106" y="67597"/>
                </a:lnTo>
                <a:cubicBezTo>
                  <a:pt x="152106" y="78609"/>
                  <a:pt x="143196" y="87536"/>
                  <a:pt x="132205" y="87536"/>
                </a:cubicBezTo>
                <a:cubicBezTo>
                  <a:pt x="121214" y="87536"/>
                  <a:pt x="112304" y="78609"/>
                  <a:pt x="112304" y="67597"/>
                </a:cubicBezTo>
                <a:lnTo>
                  <a:pt x="112304" y="1557"/>
                </a:lnTo>
                <a:lnTo>
                  <a:pt x="89487" y="1557"/>
                </a:lnTo>
                <a:lnTo>
                  <a:pt x="89487" y="67597"/>
                </a:lnTo>
                <a:cubicBezTo>
                  <a:pt x="88708" y="90660"/>
                  <a:pt x="106737" y="109989"/>
                  <a:pt x="129756" y="110770"/>
                </a:cubicBezTo>
                <a:cubicBezTo>
                  <a:pt x="130614" y="110799"/>
                  <a:pt x="131473" y="110801"/>
                  <a:pt x="132331" y="110777"/>
                </a:cubicBezTo>
                <a:moveTo>
                  <a:pt x="41066" y="49182"/>
                </a:moveTo>
                <a:lnTo>
                  <a:pt x="22812" y="49182"/>
                </a:lnTo>
                <a:lnTo>
                  <a:pt x="22812" y="23782"/>
                </a:lnTo>
                <a:lnTo>
                  <a:pt x="41066" y="23782"/>
                </a:lnTo>
                <a:cubicBezTo>
                  <a:pt x="48049" y="23291"/>
                  <a:pt x="54108" y="28565"/>
                  <a:pt x="54598" y="35562"/>
                </a:cubicBezTo>
                <a:cubicBezTo>
                  <a:pt x="54619" y="35868"/>
                  <a:pt x="54629" y="36175"/>
                  <a:pt x="54629" y="36482"/>
                </a:cubicBezTo>
                <a:cubicBezTo>
                  <a:pt x="54646" y="43496"/>
                  <a:pt x="48985" y="49196"/>
                  <a:pt x="41984" y="49213"/>
                </a:cubicBezTo>
                <a:cubicBezTo>
                  <a:pt x="41678" y="49214"/>
                  <a:pt x="41371" y="49204"/>
                  <a:pt x="41066" y="49182"/>
                </a:cubicBezTo>
                <a:moveTo>
                  <a:pt x="41066" y="1557"/>
                </a:moveTo>
                <a:lnTo>
                  <a:pt x="-4" y="1557"/>
                </a:lnTo>
                <a:lnTo>
                  <a:pt x="-4" y="109380"/>
                </a:lnTo>
                <a:lnTo>
                  <a:pt x="22812" y="109380"/>
                </a:lnTo>
                <a:lnTo>
                  <a:pt x="22812" y="71280"/>
                </a:lnTo>
                <a:lnTo>
                  <a:pt x="41066" y="71280"/>
                </a:lnTo>
                <a:cubicBezTo>
                  <a:pt x="60212" y="72441"/>
                  <a:pt x="76673" y="57831"/>
                  <a:pt x="77831" y="38647"/>
                </a:cubicBezTo>
                <a:cubicBezTo>
                  <a:pt x="78989" y="19464"/>
                  <a:pt x="64407" y="2972"/>
                  <a:pt x="45260" y="1811"/>
                </a:cubicBezTo>
                <a:cubicBezTo>
                  <a:pt x="43863" y="1727"/>
                  <a:pt x="42462" y="1727"/>
                  <a:pt x="41065" y="1811"/>
                </a:cubicBezTo>
              </a:path>
            </a:pathLst>
          </a:custGeom>
          <a:solidFill>
            <a:schemeClr val="bg1"/>
          </a:solidFill>
          <a:ln w="12627"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4A52BFC2-BD87-9753-CC78-D39059228CC5}"/>
              </a:ext>
            </a:extLst>
          </p:cNvPr>
          <p:cNvSpPr/>
          <p:nvPr/>
        </p:nvSpPr>
        <p:spPr>
          <a:xfrm>
            <a:off x="1369471" y="499859"/>
            <a:ext cx="1132202" cy="111009"/>
          </a:xfrm>
          <a:custGeom>
            <a:avLst/>
            <a:gdLst>
              <a:gd name="connsiteX0" fmla="*/ 1060074 w 1132202"/>
              <a:gd name="connsiteY0" fmla="*/ 1406 h 111009"/>
              <a:gd name="connsiteX1" fmla="*/ 1060074 w 1132202"/>
              <a:gd name="connsiteY1" fmla="*/ 109229 h 111009"/>
              <a:gd name="connsiteX2" fmla="*/ 1132199 w 1132202"/>
              <a:gd name="connsiteY2" fmla="*/ 109229 h 111009"/>
              <a:gd name="connsiteX3" fmla="*/ 1132199 w 1132202"/>
              <a:gd name="connsiteY3" fmla="*/ 87385 h 111009"/>
              <a:gd name="connsiteX4" fmla="*/ 1082890 w 1132202"/>
              <a:gd name="connsiteY4" fmla="*/ 87385 h 111009"/>
              <a:gd name="connsiteX5" fmla="*/ 1082890 w 1132202"/>
              <a:gd name="connsiteY5" fmla="*/ 1406 h 111009"/>
              <a:gd name="connsiteX6" fmla="*/ 985540 w 1132202"/>
              <a:gd name="connsiteY6" fmla="*/ 71637 h 111009"/>
              <a:gd name="connsiteX7" fmla="*/ 998976 w 1132202"/>
              <a:gd name="connsiteY7" fmla="*/ 37093 h 111009"/>
              <a:gd name="connsiteX8" fmla="*/ 1011652 w 1132202"/>
              <a:gd name="connsiteY8" fmla="*/ 71637 h 111009"/>
              <a:gd name="connsiteX9" fmla="*/ 1026356 w 1132202"/>
              <a:gd name="connsiteY9" fmla="*/ 109737 h 111009"/>
              <a:gd name="connsiteX10" fmla="*/ 1051708 w 1132202"/>
              <a:gd name="connsiteY10" fmla="*/ 109737 h 111009"/>
              <a:gd name="connsiteX11" fmla="*/ 1008737 w 1132202"/>
              <a:gd name="connsiteY11" fmla="*/ 1914 h 111009"/>
              <a:gd name="connsiteX12" fmla="*/ 989089 w 1132202"/>
              <a:gd name="connsiteY12" fmla="*/ 1914 h 111009"/>
              <a:gd name="connsiteX13" fmla="*/ 945991 w 1132202"/>
              <a:gd name="connsiteY13" fmla="*/ 109229 h 111009"/>
              <a:gd name="connsiteX14" fmla="*/ 970202 w 1132202"/>
              <a:gd name="connsiteY14" fmla="*/ 109229 h 111009"/>
              <a:gd name="connsiteX15" fmla="*/ 977174 w 1132202"/>
              <a:gd name="connsiteY15" fmla="*/ 91195 h 111009"/>
              <a:gd name="connsiteX16" fmla="*/ 1018624 w 1132202"/>
              <a:gd name="connsiteY16" fmla="*/ 91195 h 111009"/>
              <a:gd name="connsiteX17" fmla="*/ 1025469 w 1132202"/>
              <a:gd name="connsiteY17" fmla="*/ 109229 h 111009"/>
              <a:gd name="connsiteX18" fmla="*/ 851937 w 1132202"/>
              <a:gd name="connsiteY18" fmla="*/ 1914 h 111009"/>
              <a:gd name="connsiteX19" fmla="*/ 851937 w 1132202"/>
              <a:gd name="connsiteY19" fmla="*/ 109737 h 111009"/>
              <a:gd name="connsiteX20" fmla="*/ 874627 w 1132202"/>
              <a:gd name="connsiteY20" fmla="*/ 109737 h 111009"/>
              <a:gd name="connsiteX21" fmla="*/ 874627 w 1132202"/>
              <a:gd name="connsiteY21" fmla="*/ 46237 h 111009"/>
              <a:gd name="connsiteX22" fmla="*/ 918738 w 1132202"/>
              <a:gd name="connsiteY22" fmla="*/ 109737 h 111009"/>
              <a:gd name="connsiteX23" fmla="*/ 937879 w 1132202"/>
              <a:gd name="connsiteY23" fmla="*/ 109737 h 111009"/>
              <a:gd name="connsiteX24" fmla="*/ 937879 w 1132202"/>
              <a:gd name="connsiteY24" fmla="*/ 1406 h 111009"/>
              <a:gd name="connsiteX25" fmla="*/ 915062 w 1132202"/>
              <a:gd name="connsiteY25" fmla="*/ 1406 h 111009"/>
              <a:gd name="connsiteX26" fmla="*/ 915062 w 1132202"/>
              <a:gd name="connsiteY26" fmla="*/ 64271 h 111009"/>
              <a:gd name="connsiteX27" fmla="*/ 871204 w 1132202"/>
              <a:gd name="connsiteY27" fmla="*/ 1406 h 111009"/>
              <a:gd name="connsiteX28" fmla="*/ 783614 w 1132202"/>
              <a:gd name="connsiteY28" fmla="*/ 22488 h 111009"/>
              <a:gd name="connsiteX29" fmla="*/ 818070 w 1132202"/>
              <a:gd name="connsiteY29" fmla="*/ 54730 h 111009"/>
              <a:gd name="connsiteX30" fmla="*/ 785889 w 1132202"/>
              <a:gd name="connsiteY30" fmla="*/ 89251 h 111009"/>
              <a:gd name="connsiteX31" fmla="*/ 751434 w 1132202"/>
              <a:gd name="connsiteY31" fmla="*/ 57009 h 111009"/>
              <a:gd name="connsiteX32" fmla="*/ 751418 w 1132202"/>
              <a:gd name="connsiteY32" fmla="*/ 55381 h 111009"/>
              <a:gd name="connsiteX33" fmla="*/ 781549 w 1132202"/>
              <a:gd name="connsiteY33" fmla="*/ 22144 h 111009"/>
              <a:gd name="connsiteX34" fmla="*/ 782981 w 1132202"/>
              <a:gd name="connsiteY34" fmla="*/ 22107 h 111009"/>
              <a:gd name="connsiteX35" fmla="*/ 782981 w 1132202"/>
              <a:gd name="connsiteY35" fmla="*/ 9 h 111009"/>
              <a:gd name="connsiteX36" fmla="*/ 727208 w 1132202"/>
              <a:gd name="connsiteY36" fmla="*/ 55126 h 111009"/>
              <a:gd name="connsiteX37" fmla="*/ 782220 w 1132202"/>
              <a:gd name="connsiteY37" fmla="*/ 111005 h 111009"/>
              <a:gd name="connsiteX38" fmla="*/ 837992 w 1132202"/>
              <a:gd name="connsiteY38" fmla="*/ 55888 h 111009"/>
              <a:gd name="connsiteX39" fmla="*/ 837993 w 1132202"/>
              <a:gd name="connsiteY39" fmla="*/ 55381 h 111009"/>
              <a:gd name="connsiteX40" fmla="*/ 785546 w 1132202"/>
              <a:gd name="connsiteY40" fmla="*/ 15 h 111009"/>
              <a:gd name="connsiteX41" fmla="*/ 782980 w 1132202"/>
              <a:gd name="connsiteY41" fmla="*/ 9 h 111009"/>
              <a:gd name="connsiteX42" fmla="*/ 692475 w 1132202"/>
              <a:gd name="connsiteY42" fmla="*/ 109229 h 111009"/>
              <a:gd name="connsiteX43" fmla="*/ 715165 w 1132202"/>
              <a:gd name="connsiteY43" fmla="*/ 109229 h 111009"/>
              <a:gd name="connsiteX44" fmla="*/ 715165 w 1132202"/>
              <a:gd name="connsiteY44" fmla="*/ 1406 h 111009"/>
              <a:gd name="connsiteX45" fmla="*/ 692475 w 1132202"/>
              <a:gd name="connsiteY45" fmla="*/ 1406 h 111009"/>
              <a:gd name="connsiteX46" fmla="*/ 692475 w 1132202"/>
              <a:gd name="connsiteY46" fmla="*/ 109229 h 111009"/>
              <a:gd name="connsiteX47" fmla="*/ 681067 w 1132202"/>
              <a:gd name="connsiteY47" fmla="*/ 1406 h 111009"/>
              <a:gd name="connsiteX48" fmla="*/ 594872 w 1132202"/>
              <a:gd name="connsiteY48" fmla="*/ 1406 h 111009"/>
              <a:gd name="connsiteX49" fmla="*/ 594872 w 1132202"/>
              <a:gd name="connsiteY49" fmla="*/ 23250 h 111009"/>
              <a:gd name="connsiteX50" fmla="*/ 626308 w 1132202"/>
              <a:gd name="connsiteY50" fmla="*/ 23250 h 111009"/>
              <a:gd name="connsiteX51" fmla="*/ 626308 w 1132202"/>
              <a:gd name="connsiteY51" fmla="*/ 109229 h 111009"/>
              <a:gd name="connsiteX52" fmla="*/ 648997 w 1132202"/>
              <a:gd name="connsiteY52" fmla="*/ 109229 h 111009"/>
              <a:gd name="connsiteX53" fmla="*/ 648997 w 1132202"/>
              <a:gd name="connsiteY53" fmla="*/ 23250 h 111009"/>
              <a:gd name="connsiteX54" fmla="*/ 680560 w 1132202"/>
              <a:gd name="connsiteY54" fmla="*/ 23250 h 111009"/>
              <a:gd name="connsiteX55" fmla="*/ 680560 w 1132202"/>
              <a:gd name="connsiteY55" fmla="*/ 1406 h 111009"/>
              <a:gd name="connsiteX56" fmla="*/ 542647 w 1132202"/>
              <a:gd name="connsiteY56" fmla="*/ 71637 h 111009"/>
              <a:gd name="connsiteX57" fmla="*/ 555957 w 1132202"/>
              <a:gd name="connsiteY57" fmla="*/ 37093 h 111009"/>
              <a:gd name="connsiteX58" fmla="*/ 568633 w 1132202"/>
              <a:gd name="connsiteY58" fmla="*/ 71637 h 111009"/>
              <a:gd name="connsiteX59" fmla="*/ 583337 w 1132202"/>
              <a:gd name="connsiteY59" fmla="*/ 109737 h 111009"/>
              <a:gd name="connsiteX60" fmla="*/ 608688 w 1132202"/>
              <a:gd name="connsiteY60" fmla="*/ 109737 h 111009"/>
              <a:gd name="connsiteX61" fmla="*/ 565717 w 1132202"/>
              <a:gd name="connsiteY61" fmla="*/ 1914 h 111009"/>
              <a:gd name="connsiteX62" fmla="*/ 547337 w 1132202"/>
              <a:gd name="connsiteY62" fmla="*/ 1914 h 111009"/>
              <a:gd name="connsiteX63" fmla="*/ 504493 w 1132202"/>
              <a:gd name="connsiteY63" fmla="*/ 109737 h 111009"/>
              <a:gd name="connsiteX64" fmla="*/ 527690 w 1132202"/>
              <a:gd name="connsiteY64" fmla="*/ 109737 h 111009"/>
              <a:gd name="connsiteX65" fmla="*/ 534535 w 1132202"/>
              <a:gd name="connsiteY65" fmla="*/ 91703 h 111009"/>
              <a:gd name="connsiteX66" fmla="*/ 576111 w 1132202"/>
              <a:gd name="connsiteY66" fmla="*/ 91703 h 111009"/>
              <a:gd name="connsiteX67" fmla="*/ 582830 w 1132202"/>
              <a:gd name="connsiteY67" fmla="*/ 109737 h 111009"/>
              <a:gd name="connsiteX68" fmla="*/ 408537 w 1132202"/>
              <a:gd name="connsiteY68" fmla="*/ 1406 h 111009"/>
              <a:gd name="connsiteX69" fmla="*/ 408537 w 1132202"/>
              <a:gd name="connsiteY69" fmla="*/ 109229 h 111009"/>
              <a:gd name="connsiteX70" fmla="*/ 431227 w 1132202"/>
              <a:gd name="connsiteY70" fmla="*/ 109229 h 111009"/>
              <a:gd name="connsiteX71" fmla="*/ 431227 w 1132202"/>
              <a:gd name="connsiteY71" fmla="*/ 45729 h 111009"/>
              <a:gd name="connsiteX72" fmla="*/ 475339 w 1132202"/>
              <a:gd name="connsiteY72" fmla="*/ 109229 h 111009"/>
              <a:gd name="connsiteX73" fmla="*/ 494479 w 1132202"/>
              <a:gd name="connsiteY73" fmla="*/ 109229 h 111009"/>
              <a:gd name="connsiteX74" fmla="*/ 494479 w 1132202"/>
              <a:gd name="connsiteY74" fmla="*/ 1406 h 111009"/>
              <a:gd name="connsiteX75" fmla="*/ 471663 w 1132202"/>
              <a:gd name="connsiteY75" fmla="*/ 1406 h 111009"/>
              <a:gd name="connsiteX76" fmla="*/ 471663 w 1132202"/>
              <a:gd name="connsiteY76" fmla="*/ 64271 h 111009"/>
              <a:gd name="connsiteX77" fmla="*/ 427804 w 1132202"/>
              <a:gd name="connsiteY77" fmla="*/ 1406 h 111009"/>
              <a:gd name="connsiteX78" fmla="*/ 336412 w 1132202"/>
              <a:gd name="connsiteY78" fmla="*/ 23377 h 111009"/>
              <a:gd name="connsiteX79" fmla="*/ 352764 w 1132202"/>
              <a:gd name="connsiteY79" fmla="*/ 23377 h 111009"/>
              <a:gd name="connsiteX80" fmla="*/ 365439 w 1132202"/>
              <a:gd name="connsiteY80" fmla="*/ 36077 h 111009"/>
              <a:gd name="connsiteX81" fmla="*/ 352764 w 1132202"/>
              <a:gd name="connsiteY81" fmla="*/ 48777 h 111009"/>
              <a:gd name="connsiteX82" fmla="*/ 336412 w 1132202"/>
              <a:gd name="connsiteY82" fmla="*/ 48777 h 111009"/>
              <a:gd name="connsiteX83" fmla="*/ 336412 w 1132202"/>
              <a:gd name="connsiteY83" fmla="*/ 23377 h 111009"/>
              <a:gd name="connsiteX84" fmla="*/ 399791 w 1132202"/>
              <a:gd name="connsiteY84" fmla="*/ 109229 h 111009"/>
              <a:gd name="connsiteX85" fmla="*/ 371651 w 1132202"/>
              <a:gd name="connsiteY85" fmla="*/ 64525 h 111009"/>
              <a:gd name="connsiteX86" fmla="*/ 388890 w 1132202"/>
              <a:gd name="connsiteY86" fmla="*/ 34680 h 111009"/>
              <a:gd name="connsiteX87" fmla="*/ 354919 w 1132202"/>
              <a:gd name="connsiteY87" fmla="*/ 1406 h 111009"/>
              <a:gd name="connsiteX88" fmla="*/ 313342 w 1132202"/>
              <a:gd name="connsiteY88" fmla="*/ 1406 h 111009"/>
              <a:gd name="connsiteX89" fmla="*/ 313342 w 1132202"/>
              <a:gd name="connsiteY89" fmla="*/ 109229 h 111009"/>
              <a:gd name="connsiteX90" fmla="*/ 336158 w 1132202"/>
              <a:gd name="connsiteY90" fmla="*/ 109229 h 111009"/>
              <a:gd name="connsiteX91" fmla="*/ 336158 w 1132202"/>
              <a:gd name="connsiteY91" fmla="*/ 68081 h 111009"/>
              <a:gd name="connsiteX92" fmla="*/ 347820 w 1132202"/>
              <a:gd name="connsiteY92" fmla="*/ 68081 h 111009"/>
              <a:gd name="connsiteX93" fmla="*/ 372031 w 1132202"/>
              <a:gd name="connsiteY93" fmla="*/ 109229 h 111009"/>
              <a:gd name="connsiteX94" fmla="*/ 233611 w 1132202"/>
              <a:gd name="connsiteY94" fmla="*/ 1406 h 111009"/>
              <a:gd name="connsiteX95" fmla="*/ 233611 w 1132202"/>
              <a:gd name="connsiteY95" fmla="*/ 109229 h 111009"/>
              <a:gd name="connsiteX96" fmla="*/ 299525 w 1132202"/>
              <a:gd name="connsiteY96" fmla="*/ 109229 h 111009"/>
              <a:gd name="connsiteX97" fmla="*/ 299525 w 1132202"/>
              <a:gd name="connsiteY97" fmla="*/ 87385 h 111009"/>
              <a:gd name="connsiteX98" fmla="*/ 256428 w 1132202"/>
              <a:gd name="connsiteY98" fmla="*/ 87385 h 111009"/>
              <a:gd name="connsiteX99" fmla="*/ 256428 w 1132202"/>
              <a:gd name="connsiteY99" fmla="*/ 64525 h 111009"/>
              <a:gd name="connsiteX100" fmla="*/ 294455 w 1132202"/>
              <a:gd name="connsiteY100" fmla="*/ 64525 h 111009"/>
              <a:gd name="connsiteX101" fmla="*/ 294455 w 1132202"/>
              <a:gd name="connsiteY101" fmla="*/ 42681 h 111009"/>
              <a:gd name="connsiteX102" fmla="*/ 256428 w 1132202"/>
              <a:gd name="connsiteY102" fmla="*/ 42681 h 111009"/>
              <a:gd name="connsiteX103" fmla="*/ 256428 w 1132202"/>
              <a:gd name="connsiteY103" fmla="*/ 23250 h 111009"/>
              <a:gd name="connsiteX104" fmla="*/ 299525 w 1132202"/>
              <a:gd name="connsiteY104" fmla="*/ 23250 h 111009"/>
              <a:gd name="connsiteX105" fmla="*/ 299525 w 1132202"/>
              <a:gd name="connsiteY105" fmla="*/ 1406 h 111009"/>
              <a:gd name="connsiteX106" fmla="*/ 222203 w 1132202"/>
              <a:gd name="connsiteY106" fmla="*/ 1406 h 111009"/>
              <a:gd name="connsiteX107" fmla="*/ 136514 w 1132202"/>
              <a:gd name="connsiteY107" fmla="*/ 1406 h 111009"/>
              <a:gd name="connsiteX108" fmla="*/ 136514 w 1132202"/>
              <a:gd name="connsiteY108" fmla="*/ 23250 h 111009"/>
              <a:gd name="connsiteX109" fmla="*/ 167950 w 1132202"/>
              <a:gd name="connsiteY109" fmla="*/ 23250 h 111009"/>
              <a:gd name="connsiteX110" fmla="*/ 167950 w 1132202"/>
              <a:gd name="connsiteY110" fmla="*/ 109229 h 111009"/>
              <a:gd name="connsiteX111" fmla="*/ 190767 w 1132202"/>
              <a:gd name="connsiteY111" fmla="*/ 109229 h 111009"/>
              <a:gd name="connsiteX112" fmla="*/ 190767 w 1132202"/>
              <a:gd name="connsiteY112" fmla="*/ 23250 h 111009"/>
              <a:gd name="connsiteX113" fmla="*/ 222203 w 1132202"/>
              <a:gd name="connsiteY113" fmla="*/ 23250 h 111009"/>
              <a:gd name="connsiteX114" fmla="*/ 222203 w 1132202"/>
              <a:gd name="connsiteY114" fmla="*/ 1406 h 111009"/>
              <a:gd name="connsiteX115" fmla="*/ 39037 w 1132202"/>
              <a:gd name="connsiteY115" fmla="*/ 1406 h 111009"/>
              <a:gd name="connsiteX116" fmla="*/ 39037 w 1132202"/>
              <a:gd name="connsiteY116" fmla="*/ 109229 h 111009"/>
              <a:gd name="connsiteX117" fmla="*/ 61854 w 1132202"/>
              <a:gd name="connsiteY117" fmla="*/ 109229 h 111009"/>
              <a:gd name="connsiteX118" fmla="*/ 61854 w 1132202"/>
              <a:gd name="connsiteY118" fmla="*/ 45729 h 111009"/>
              <a:gd name="connsiteX119" fmla="*/ 105966 w 1132202"/>
              <a:gd name="connsiteY119" fmla="*/ 109229 h 111009"/>
              <a:gd name="connsiteX120" fmla="*/ 124979 w 1132202"/>
              <a:gd name="connsiteY120" fmla="*/ 109229 h 111009"/>
              <a:gd name="connsiteX121" fmla="*/ 124979 w 1132202"/>
              <a:gd name="connsiteY121" fmla="*/ 1406 h 111009"/>
              <a:gd name="connsiteX122" fmla="*/ 102290 w 1132202"/>
              <a:gd name="connsiteY122" fmla="*/ 1406 h 111009"/>
              <a:gd name="connsiteX123" fmla="*/ 102290 w 1132202"/>
              <a:gd name="connsiteY123" fmla="*/ 64271 h 111009"/>
              <a:gd name="connsiteX124" fmla="*/ 58685 w 1132202"/>
              <a:gd name="connsiteY124" fmla="*/ 1406 h 111009"/>
              <a:gd name="connsiteX125" fmla="*/ -4 w 1132202"/>
              <a:gd name="connsiteY125" fmla="*/ 109229 h 111009"/>
              <a:gd name="connsiteX126" fmla="*/ 22812 w 1132202"/>
              <a:gd name="connsiteY126" fmla="*/ 109229 h 111009"/>
              <a:gd name="connsiteX127" fmla="*/ 22812 w 1132202"/>
              <a:gd name="connsiteY127" fmla="*/ 1406 h 111009"/>
              <a:gd name="connsiteX128" fmla="*/ -4 w 1132202"/>
              <a:gd name="connsiteY128" fmla="*/ 1406 h 111009"/>
              <a:gd name="connsiteX129" fmla="*/ -4 w 1132202"/>
              <a:gd name="connsiteY129" fmla="*/ 109229 h 11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132202" h="111009">
                <a:moveTo>
                  <a:pt x="1060074" y="1406"/>
                </a:moveTo>
                <a:lnTo>
                  <a:pt x="1060074" y="109229"/>
                </a:lnTo>
                <a:lnTo>
                  <a:pt x="1132199" y="109229"/>
                </a:lnTo>
                <a:lnTo>
                  <a:pt x="1132199" y="87385"/>
                </a:lnTo>
                <a:lnTo>
                  <a:pt x="1082890" y="87385"/>
                </a:lnTo>
                <a:lnTo>
                  <a:pt x="1082890" y="1406"/>
                </a:lnTo>
                <a:close/>
                <a:moveTo>
                  <a:pt x="985540" y="71637"/>
                </a:moveTo>
                <a:lnTo>
                  <a:pt x="998976" y="37093"/>
                </a:lnTo>
                <a:lnTo>
                  <a:pt x="1011652" y="71637"/>
                </a:lnTo>
                <a:close/>
                <a:moveTo>
                  <a:pt x="1026356" y="109737"/>
                </a:moveTo>
                <a:lnTo>
                  <a:pt x="1051708" y="109737"/>
                </a:lnTo>
                <a:lnTo>
                  <a:pt x="1008737" y="1914"/>
                </a:lnTo>
                <a:lnTo>
                  <a:pt x="989089" y="1914"/>
                </a:lnTo>
                <a:lnTo>
                  <a:pt x="945991" y="109229"/>
                </a:lnTo>
                <a:lnTo>
                  <a:pt x="970202" y="109229"/>
                </a:lnTo>
                <a:lnTo>
                  <a:pt x="977174" y="91195"/>
                </a:lnTo>
                <a:lnTo>
                  <a:pt x="1018624" y="91195"/>
                </a:lnTo>
                <a:lnTo>
                  <a:pt x="1025469" y="109229"/>
                </a:lnTo>
                <a:close/>
                <a:moveTo>
                  <a:pt x="851937" y="1914"/>
                </a:moveTo>
                <a:lnTo>
                  <a:pt x="851937" y="109737"/>
                </a:lnTo>
                <a:lnTo>
                  <a:pt x="874627" y="109737"/>
                </a:lnTo>
                <a:lnTo>
                  <a:pt x="874627" y="46237"/>
                </a:lnTo>
                <a:lnTo>
                  <a:pt x="918738" y="109737"/>
                </a:lnTo>
                <a:lnTo>
                  <a:pt x="937879" y="109737"/>
                </a:lnTo>
                <a:lnTo>
                  <a:pt x="937879" y="1406"/>
                </a:lnTo>
                <a:lnTo>
                  <a:pt x="915062" y="1406"/>
                </a:lnTo>
                <a:lnTo>
                  <a:pt x="915062" y="64271"/>
                </a:lnTo>
                <a:lnTo>
                  <a:pt x="871204" y="1406"/>
                </a:lnTo>
                <a:close/>
                <a:moveTo>
                  <a:pt x="783614" y="22488"/>
                </a:moveTo>
                <a:cubicBezTo>
                  <a:pt x="802015" y="21859"/>
                  <a:pt x="817442" y="36294"/>
                  <a:pt x="818070" y="54730"/>
                </a:cubicBezTo>
                <a:cubicBezTo>
                  <a:pt x="818698" y="73166"/>
                  <a:pt x="804290" y="88622"/>
                  <a:pt x="785889" y="89251"/>
                </a:cubicBezTo>
                <a:cubicBezTo>
                  <a:pt x="767488" y="89881"/>
                  <a:pt x="752062" y="75445"/>
                  <a:pt x="751434" y="57009"/>
                </a:cubicBezTo>
                <a:cubicBezTo>
                  <a:pt x="751415" y="56467"/>
                  <a:pt x="751410" y="55924"/>
                  <a:pt x="751418" y="55381"/>
                </a:cubicBezTo>
                <a:cubicBezTo>
                  <a:pt x="750577" y="37866"/>
                  <a:pt x="764068" y="22985"/>
                  <a:pt x="781549" y="22144"/>
                </a:cubicBezTo>
                <a:cubicBezTo>
                  <a:pt x="782026" y="22121"/>
                  <a:pt x="782503" y="22109"/>
                  <a:pt x="782981" y="22107"/>
                </a:cubicBezTo>
                <a:moveTo>
                  <a:pt x="782981" y="9"/>
                </a:moveTo>
                <a:cubicBezTo>
                  <a:pt x="752388" y="-201"/>
                  <a:pt x="727418" y="24476"/>
                  <a:pt x="727208" y="55126"/>
                </a:cubicBezTo>
                <a:cubicBezTo>
                  <a:pt x="726999" y="85777"/>
                  <a:pt x="751628" y="110794"/>
                  <a:pt x="782220" y="111005"/>
                </a:cubicBezTo>
                <a:cubicBezTo>
                  <a:pt x="812812" y="111215"/>
                  <a:pt x="837782" y="86538"/>
                  <a:pt x="837992" y="55888"/>
                </a:cubicBezTo>
                <a:cubicBezTo>
                  <a:pt x="837993" y="55719"/>
                  <a:pt x="837994" y="55550"/>
                  <a:pt x="837993" y="55381"/>
                </a:cubicBezTo>
                <a:cubicBezTo>
                  <a:pt x="838770" y="25582"/>
                  <a:pt x="815289" y="794"/>
                  <a:pt x="785546" y="15"/>
                </a:cubicBezTo>
                <a:cubicBezTo>
                  <a:pt x="784691" y="-7"/>
                  <a:pt x="783836" y="-9"/>
                  <a:pt x="782980" y="9"/>
                </a:cubicBezTo>
                <a:moveTo>
                  <a:pt x="692475" y="109229"/>
                </a:moveTo>
                <a:lnTo>
                  <a:pt x="715165" y="109229"/>
                </a:lnTo>
                <a:lnTo>
                  <a:pt x="715165" y="1406"/>
                </a:lnTo>
                <a:lnTo>
                  <a:pt x="692475" y="1406"/>
                </a:lnTo>
                <a:lnTo>
                  <a:pt x="692475" y="109229"/>
                </a:lnTo>
                <a:close/>
                <a:moveTo>
                  <a:pt x="681067" y="1406"/>
                </a:moveTo>
                <a:lnTo>
                  <a:pt x="594872" y="1406"/>
                </a:lnTo>
                <a:lnTo>
                  <a:pt x="594872" y="23250"/>
                </a:lnTo>
                <a:lnTo>
                  <a:pt x="626308" y="23250"/>
                </a:lnTo>
                <a:lnTo>
                  <a:pt x="626308" y="109229"/>
                </a:lnTo>
                <a:lnTo>
                  <a:pt x="648997" y="109229"/>
                </a:lnTo>
                <a:lnTo>
                  <a:pt x="648997" y="23250"/>
                </a:lnTo>
                <a:lnTo>
                  <a:pt x="680560" y="23250"/>
                </a:lnTo>
                <a:lnTo>
                  <a:pt x="680560" y="1406"/>
                </a:lnTo>
                <a:close/>
                <a:moveTo>
                  <a:pt x="542647" y="71637"/>
                </a:moveTo>
                <a:lnTo>
                  <a:pt x="555957" y="37093"/>
                </a:lnTo>
                <a:lnTo>
                  <a:pt x="568633" y="71637"/>
                </a:lnTo>
                <a:close/>
                <a:moveTo>
                  <a:pt x="583337" y="109737"/>
                </a:moveTo>
                <a:lnTo>
                  <a:pt x="608688" y="109737"/>
                </a:lnTo>
                <a:lnTo>
                  <a:pt x="565717" y="1914"/>
                </a:lnTo>
                <a:lnTo>
                  <a:pt x="547337" y="1914"/>
                </a:lnTo>
                <a:lnTo>
                  <a:pt x="504493" y="109737"/>
                </a:lnTo>
                <a:lnTo>
                  <a:pt x="527690" y="109737"/>
                </a:lnTo>
                <a:lnTo>
                  <a:pt x="534535" y="91703"/>
                </a:lnTo>
                <a:lnTo>
                  <a:pt x="576111" y="91703"/>
                </a:lnTo>
                <a:lnTo>
                  <a:pt x="582830" y="109737"/>
                </a:lnTo>
                <a:close/>
                <a:moveTo>
                  <a:pt x="408537" y="1406"/>
                </a:moveTo>
                <a:lnTo>
                  <a:pt x="408537" y="109229"/>
                </a:lnTo>
                <a:lnTo>
                  <a:pt x="431227" y="109229"/>
                </a:lnTo>
                <a:lnTo>
                  <a:pt x="431227" y="45729"/>
                </a:lnTo>
                <a:lnTo>
                  <a:pt x="475339" y="109229"/>
                </a:lnTo>
                <a:lnTo>
                  <a:pt x="494479" y="109229"/>
                </a:lnTo>
                <a:lnTo>
                  <a:pt x="494479" y="1406"/>
                </a:lnTo>
                <a:lnTo>
                  <a:pt x="471663" y="1406"/>
                </a:lnTo>
                <a:lnTo>
                  <a:pt x="471663" y="64271"/>
                </a:lnTo>
                <a:lnTo>
                  <a:pt x="427804" y="1406"/>
                </a:lnTo>
                <a:close/>
                <a:moveTo>
                  <a:pt x="336412" y="23377"/>
                </a:moveTo>
                <a:lnTo>
                  <a:pt x="352764" y="23377"/>
                </a:lnTo>
                <a:cubicBezTo>
                  <a:pt x="359764" y="23377"/>
                  <a:pt x="365439" y="29063"/>
                  <a:pt x="365439" y="36077"/>
                </a:cubicBezTo>
                <a:cubicBezTo>
                  <a:pt x="365439" y="43091"/>
                  <a:pt x="359764" y="48777"/>
                  <a:pt x="352764" y="48777"/>
                </a:cubicBezTo>
                <a:lnTo>
                  <a:pt x="336412" y="48777"/>
                </a:lnTo>
                <a:lnTo>
                  <a:pt x="336412" y="23377"/>
                </a:lnTo>
                <a:close/>
                <a:moveTo>
                  <a:pt x="399791" y="109229"/>
                </a:moveTo>
                <a:lnTo>
                  <a:pt x="371651" y="64525"/>
                </a:lnTo>
                <a:cubicBezTo>
                  <a:pt x="382758" y="58842"/>
                  <a:pt x="389506" y="47161"/>
                  <a:pt x="388890" y="34680"/>
                </a:cubicBezTo>
                <a:cubicBezTo>
                  <a:pt x="388544" y="16152"/>
                  <a:pt x="373415" y="1334"/>
                  <a:pt x="354919" y="1406"/>
                </a:cubicBezTo>
                <a:lnTo>
                  <a:pt x="313342" y="1406"/>
                </a:lnTo>
                <a:lnTo>
                  <a:pt x="313342" y="109229"/>
                </a:lnTo>
                <a:lnTo>
                  <a:pt x="336158" y="109229"/>
                </a:lnTo>
                <a:lnTo>
                  <a:pt x="336158" y="68081"/>
                </a:lnTo>
                <a:lnTo>
                  <a:pt x="347820" y="68081"/>
                </a:lnTo>
                <a:lnTo>
                  <a:pt x="372031" y="109229"/>
                </a:lnTo>
                <a:close/>
                <a:moveTo>
                  <a:pt x="233611" y="1406"/>
                </a:moveTo>
                <a:lnTo>
                  <a:pt x="233611" y="109229"/>
                </a:lnTo>
                <a:lnTo>
                  <a:pt x="299525" y="109229"/>
                </a:lnTo>
                <a:lnTo>
                  <a:pt x="299525" y="87385"/>
                </a:lnTo>
                <a:lnTo>
                  <a:pt x="256428" y="87385"/>
                </a:lnTo>
                <a:lnTo>
                  <a:pt x="256428" y="64525"/>
                </a:lnTo>
                <a:lnTo>
                  <a:pt x="294455" y="64525"/>
                </a:lnTo>
                <a:lnTo>
                  <a:pt x="294455" y="42681"/>
                </a:lnTo>
                <a:lnTo>
                  <a:pt x="256428" y="42681"/>
                </a:lnTo>
                <a:lnTo>
                  <a:pt x="256428" y="23250"/>
                </a:lnTo>
                <a:lnTo>
                  <a:pt x="299525" y="23250"/>
                </a:lnTo>
                <a:lnTo>
                  <a:pt x="299525" y="1406"/>
                </a:lnTo>
                <a:close/>
                <a:moveTo>
                  <a:pt x="222203" y="1406"/>
                </a:moveTo>
                <a:lnTo>
                  <a:pt x="136514" y="1406"/>
                </a:lnTo>
                <a:lnTo>
                  <a:pt x="136514" y="23250"/>
                </a:lnTo>
                <a:lnTo>
                  <a:pt x="167950" y="23250"/>
                </a:lnTo>
                <a:lnTo>
                  <a:pt x="167950" y="109229"/>
                </a:lnTo>
                <a:lnTo>
                  <a:pt x="190767" y="109229"/>
                </a:lnTo>
                <a:lnTo>
                  <a:pt x="190767" y="23250"/>
                </a:lnTo>
                <a:lnTo>
                  <a:pt x="222203" y="23250"/>
                </a:lnTo>
                <a:lnTo>
                  <a:pt x="222203" y="1406"/>
                </a:lnTo>
                <a:close/>
                <a:moveTo>
                  <a:pt x="39037" y="1406"/>
                </a:moveTo>
                <a:lnTo>
                  <a:pt x="39037" y="109229"/>
                </a:lnTo>
                <a:lnTo>
                  <a:pt x="61854" y="109229"/>
                </a:lnTo>
                <a:lnTo>
                  <a:pt x="61854" y="45729"/>
                </a:lnTo>
                <a:lnTo>
                  <a:pt x="105966" y="109229"/>
                </a:lnTo>
                <a:lnTo>
                  <a:pt x="124979" y="109229"/>
                </a:lnTo>
                <a:lnTo>
                  <a:pt x="124979" y="1406"/>
                </a:lnTo>
                <a:lnTo>
                  <a:pt x="102290" y="1406"/>
                </a:lnTo>
                <a:lnTo>
                  <a:pt x="102290" y="64271"/>
                </a:lnTo>
                <a:lnTo>
                  <a:pt x="58685" y="1406"/>
                </a:lnTo>
                <a:close/>
                <a:moveTo>
                  <a:pt x="-4" y="109229"/>
                </a:moveTo>
                <a:lnTo>
                  <a:pt x="22812" y="109229"/>
                </a:lnTo>
                <a:lnTo>
                  <a:pt x="22812" y="1406"/>
                </a:lnTo>
                <a:lnTo>
                  <a:pt x="-4" y="1406"/>
                </a:lnTo>
                <a:lnTo>
                  <a:pt x="-4" y="109229"/>
                </a:lnTo>
                <a:close/>
              </a:path>
            </a:pathLst>
          </a:custGeom>
          <a:solidFill>
            <a:schemeClr val="bg1"/>
          </a:solidFill>
          <a:ln w="12627" cap="flat">
            <a:noFill/>
            <a:prstDash val="solid"/>
            <a:miter/>
          </a:ln>
        </p:spPr>
        <p:txBody>
          <a:bodyPr rtlCol="0" anchor="ctr"/>
          <a:lstStyle/>
          <a:p>
            <a:endParaRPr lang="en-GB"/>
          </a:p>
        </p:txBody>
      </p:sp>
    </p:spTree>
    <p:extLst>
      <p:ext uri="{BB962C8B-B14F-4D97-AF65-F5344CB8AC3E}">
        <p14:creationId xmlns:p14="http://schemas.microsoft.com/office/powerpoint/2010/main" val="242237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_05">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1A3439-88FD-519B-8D59-A4272E4B8E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4CB092-6A5A-922A-B128-6EBF27963E7B}"/>
              </a:ext>
            </a:extLst>
          </p:cNvPr>
          <p:cNvSpPr>
            <a:spLocks noGrp="1"/>
          </p:cNvSpPr>
          <p:nvPr>
            <p:ph type="ctrTitle"/>
          </p:nvPr>
        </p:nvSpPr>
        <p:spPr>
          <a:xfrm>
            <a:off x="300038" y="1593214"/>
            <a:ext cx="10367962" cy="1388428"/>
          </a:xfrm>
        </p:spPr>
        <p:txBody>
          <a:bodyPr lIns="0" tIns="0" rIns="0" bIns="0" anchor="b">
            <a:noAutofit/>
          </a:bodyPr>
          <a:lstStyle>
            <a:lvl1pPr algn="l">
              <a:lnSpc>
                <a:spcPct val="95000"/>
              </a:lnSpc>
              <a:defRPr sz="4000" b="1">
                <a:solidFill>
                  <a:schemeClr val="tx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9E976AE-4382-3416-7F86-6C834A87ECFD}"/>
              </a:ext>
            </a:extLst>
          </p:cNvPr>
          <p:cNvSpPr>
            <a:spLocks noGrp="1"/>
          </p:cNvSpPr>
          <p:nvPr>
            <p:ph type="subTitle" idx="1"/>
          </p:nvPr>
        </p:nvSpPr>
        <p:spPr>
          <a:xfrm>
            <a:off x="300038" y="3044667"/>
            <a:ext cx="10367962" cy="623093"/>
          </a:xfrm>
        </p:spPr>
        <p:txBody>
          <a:bodyPr lIns="0" tIns="0" rIns="0" bIns="0">
            <a:noAutofit/>
          </a:bodyPr>
          <a:lstStyle>
            <a:lvl1pPr marL="0" indent="0" algn="l">
              <a:lnSpc>
                <a:spcPct val="95000"/>
              </a:lnSpc>
              <a:spcBef>
                <a:spcPts val="300"/>
              </a:spcBef>
              <a:buNone/>
              <a:defRPr sz="3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Text Placeholder 10">
            <a:extLst>
              <a:ext uri="{FF2B5EF4-FFF2-40B4-BE49-F238E27FC236}">
                <a16:creationId xmlns:a16="http://schemas.microsoft.com/office/drawing/2014/main" id="{B6BE97D4-3386-A926-5F8D-B03721B30C95}"/>
              </a:ext>
            </a:extLst>
          </p:cNvPr>
          <p:cNvSpPr>
            <a:spLocks noGrp="1"/>
          </p:cNvSpPr>
          <p:nvPr>
            <p:ph type="body" sz="quarter" idx="10"/>
          </p:nvPr>
        </p:nvSpPr>
        <p:spPr>
          <a:xfrm>
            <a:off x="300038" y="4054158"/>
            <a:ext cx="6130925" cy="1239837"/>
          </a:xfrm>
        </p:spPr>
        <p:txBody>
          <a:bodyPr lIns="0" tIns="0" rIns="0" bIns="0">
            <a:noAutofit/>
          </a:bodyPr>
          <a:lstStyle>
            <a:lvl1pPr marL="0" indent="0">
              <a:spcBef>
                <a:spcPts val="300"/>
              </a:spcBef>
              <a:buFontTx/>
              <a:buNone/>
              <a:defRPr sz="1800">
                <a:solidFill>
                  <a:schemeClr val="tx2"/>
                </a:solidFill>
              </a:defRPr>
            </a:lvl1pPr>
            <a:lvl2pPr marL="180000" indent="-180000">
              <a:spcBef>
                <a:spcPts val="300"/>
              </a:spcBef>
              <a:defRPr sz="1800">
                <a:solidFill>
                  <a:schemeClr val="tx2"/>
                </a:solidFill>
              </a:defRPr>
            </a:lvl2pPr>
            <a:lvl3pPr marL="360000" indent="-180000">
              <a:spcBef>
                <a:spcPts val="300"/>
              </a:spcBef>
              <a:defRPr sz="1800">
                <a:solidFill>
                  <a:schemeClr val="tx2"/>
                </a:solidFill>
              </a:defRPr>
            </a:lvl3pPr>
            <a:lvl4pPr marL="540000" indent="-180000">
              <a:spcBef>
                <a:spcPts val="300"/>
              </a:spcBef>
              <a:defRPr sz="1800">
                <a:solidFill>
                  <a:schemeClr val="tx2"/>
                </a:solidFill>
              </a:defRPr>
            </a:lvl4pPr>
            <a:lvl5pPr marL="720000" indent="-180000">
              <a:spcBef>
                <a:spcPts val="300"/>
              </a:spcBef>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6" name="Freeform 25">
            <a:extLst>
              <a:ext uri="{FF2B5EF4-FFF2-40B4-BE49-F238E27FC236}">
                <a16:creationId xmlns:a16="http://schemas.microsoft.com/office/drawing/2014/main" id="{CE1DD4C1-985B-C886-8EC2-911ACA2FC1DF}"/>
              </a:ext>
            </a:extLst>
          </p:cNvPr>
          <p:cNvSpPr/>
          <p:nvPr/>
        </p:nvSpPr>
        <p:spPr>
          <a:xfrm>
            <a:off x="366054" y="477900"/>
            <a:ext cx="70857" cy="490347"/>
          </a:xfrm>
          <a:custGeom>
            <a:avLst/>
            <a:gdLst>
              <a:gd name="connsiteX0" fmla="*/ 58431 w 70857"/>
              <a:gd name="connsiteY0" fmla="*/ 378 h 490347"/>
              <a:gd name="connsiteX1" fmla="*/ 12672 w 70857"/>
              <a:gd name="connsiteY1" fmla="*/ 378 h 490347"/>
              <a:gd name="connsiteX2" fmla="*/ -4 w 70857"/>
              <a:gd name="connsiteY2" fmla="*/ 12316 h 490347"/>
              <a:gd name="connsiteX3" fmla="*/ -4 w 70857"/>
              <a:gd name="connsiteY3" fmla="*/ 477644 h 490347"/>
              <a:gd name="connsiteX4" fmla="*/ 12672 w 70857"/>
              <a:gd name="connsiteY4" fmla="*/ 490344 h 490347"/>
              <a:gd name="connsiteX5" fmla="*/ 58178 w 70857"/>
              <a:gd name="connsiteY5" fmla="*/ 490344 h 490347"/>
              <a:gd name="connsiteX6" fmla="*/ 70854 w 70857"/>
              <a:gd name="connsiteY6" fmla="*/ 477644 h 490347"/>
              <a:gd name="connsiteX7" fmla="*/ 70854 w 70857"/>
              <a:gd name="connsiteY7" fmla="*/ 12697 h 490347"/>
              <a:gd name="connsiteX8" fmla="*/ 58178 w 70857"/>
              <a:gd name="connsiteY8" fmla="*/ -3 h 49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57" h="490347">
                <a:moveTo>
                  <a:pt x="58431" y="378"/>
                </a:moveTo>
                <a:lnTo>
                  <a:pt x="12672" y="378"/>
                </a:lnTo>
                <a:cubicBezTo>
                  <a:pt x="5958" y="366"/>
                  <a:pt x="399" y="5601"/>
                  <a:pt x="-4" y="12316"/>
                </a:cubicBezTo>
                <a:lnTo>
                  <a:pt x="-4" y="477644"/>
                </a:lnTo>
                <a:cubicBezTo>
                  <a:pt x="-4" y="484658"/>
                  <a:pt x="5671" y="490344"/>
                  <a:pt x="12672" y="490344"/>
                </a:cubicBezTo>
                <a:lnTo>
                  <a:pt x="58178" y="490344"/>
                </a:lnTo>
                <a:cubicBezTo>
                  <a:pt x="65179" y="490344"/>
                  <a:pt x="70854" y="484658"/>
                  <a:pt x="70854" y="477644"/>
                </a:cubicBezTo>
                <a:lnTo>
                  <a:pt x="70854" y="12697"/>
                </a:lnTo>
                <a:cubicBezTo>
                  <a:pt x="70854" y="5683"/>
                  <a:pt x="65179" y="-3"/>
                  <a:pt x="58178" y="-3"/>
                </a:cubicBezTo>
              </a:path>
            </a:pathLst>
          </a:custGeom>
          <a:solidFill>
            <a:schemeClr val="tx2"/>
          </a:solidFill>
          <a:ln w="12627"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B15C515-F08D-B15F-6922-F3EE341EA3E5}"/>
              </a:ext>
            </a:extLst>
          </p:cNvPr>
          <p:cNvSpPr/>
          <p:nvPr/>
        </p:nvSpPr>
        <p:spPr>
          <a:xfrm>
            <a:off x="490150" y="477880"/>
            <a:ext cx="227377" cy="489859"/>
          </a:xfrm>
          <a:custGeom>
            <a:avLst/>
            <a:gdLst>
              <a:gd name="connsiteX0" fmla="*/ 160472 w 227377"/>
              <a:gd name="connsiteY0" fmla="*/ 183914 h 489859"/>
              <a:gd name="connsiteX1" fmla="*/ 154008 w 227377"/>
              <a:gd name="connsiteY1" fmla="*/ 209314 h 489859"/>
              <a:gd name="connsiteX2" fmla="*/ 136895 w 227377"/>
              <a:gd name="connsiteY2" fmla="*/ 226586 h 489859"/>
              <a:gd name="connsiteX3" fmla="*/ 103938 w 227377"/>
              <a:gd name="connsiteY3" fmla="*/ 232682 h 489859"/>
              <a:gd name="connsiteX4" fmla="*/ 70347 w 227377"/>
              <a:gd name="connsiteY4" fmla="*/ 232682 h 489859"/>
              <a:gd name="connsiteX5" fmla="*/ 70347 w 227377"/>
              <a:gd name="connsiteY5" fmla="*/ 66439 h 489859"/>
              <a:gd name="connsiteX6" fmla="*/ 106600 w 227377"/>
              <a:gd name="connsiteY6" fmla="*/ 66439 h 489859"/>
              <a:gd name="connsiteX7" fmla="*/ 138290 w 227377"/>
              <a:gd name="connsiteY7" fmla="*/ 72535 h 489859"/>
              <a:gd name="connsiteX8" fmla="*/ 154642 w 227377"/>
              <a:gd name="connsiteY8" fmla="*/ 90061 h 489859"/>
              <a:gd name="connsiteX9" fmla="*/ 160853 w 227377"/>
              <a:gd name="connsiteY9" fmla="*/ 117239 h 489859"/>
              <a:gd name="connsiteX10" fmla="*/ 161486 w 227377"/>
              <a:gd name="connsiteY10" fmla="*/ 149878 h 489859"/>
              <a:gd name="connsiteX11" fmla="*/ 160472 w 227377"/>
              <a:gd name="connsiteY11" fmla="*/ 183533 h 489859"/>
              <a:gd name="connsiteX12" fmla="*/ 195838 w 227377"/>
              <a:gd name="connsiteY12" fmla="*/ 34435 h 489859"/>
              <a:gd name="connsiteX13" fmla="*/ 156036 w 227377"/>
              <a:gd name="connsiteY13" fmla="*/ 7511 h 489859"/>
              <a:gd name="connsiteX14" fmla="*/ 105333 w 227377"/>
              <a:gd name="connsiteY14" fmla="*/ 18 h 489859"/>
              <a:gd name="connsiteX15" fmla="*/ 12672 w 227377"/>
              <a:gd name="connsiteY15" fmla="*/ 18 h 489859"/>
              <a:gd name="connsiteX16" fmla="*/ -3 w 227377"/>
              <a:gd name="connsiteY16" fmla="*/ 12718 h 489859"/>
              <a:gd name="connsiteX17" fmla="*/ -3 w 227377"/>
              <a:gd name="connsiteY17" fmla="*/ 477792 h 489859"/>
              <a:gd name="connsiteX18" fmla="*/ 11785 w 227377"/>
              <a:gd name="connsiteY18" fmla="*/ 489856 h 489859"/>
              <a:gd name="connsiteX19" fmla="*/ 11912 w 227377"/>
              <a:gd name="connsiteY19" fmla="*/ 489857 h 489859"/>
              <a:gd name="connsiteX20" fmla="*/ 57672 w 227377"/>
              <a:gd name="connsiteY20" fmla="*/ 489857 h 489859"/>
              <a:gd name="connsiteX21" fmla="*/ 70347 w 227377"/>
              <a:gd name="connsiteY21" fmla="*/ 477157 h 489859"/>
              <a:gd name="connsiteX22" fmla="*/ 70347 w 227377"/>
              <a:gd name="connsiteY22" fmla="*/ 298722 h 489859"/>
              <a:gd name="connsiteX23" fmla="*/ 105966 w 227377"/>
              <a:gd name="connsiteY23" fmla="*/ 298722 h 489859"/>
              <a:gd name="connsiteX24" fmla="*/ 169345 w 227377"/>
              <a:gd name="connsiteY24" fmla="*/ 285260 h 489859"/>
              <a:gd name="connsiteX25" fmla="*/ 207373 w 227377"/>
              <a:gd name="connsiteY25" fmla="*/ 247795 h 489859"/>
              <a:gd name="connsiteX26" fmla="*/ 223471 w 227377"/>
              <a:gd name="connsiteY26" fmla="*/ 205250 h 489859"/>
              <a:gd name="connsiteX27" fmla="*/ 227274 w 227377"/>
              <a:gd name="connsiteY27" fmla="*/ 149624 h 489859"/>
              <a:gd name="connsiteX28" fmla="*/ 220429 w 227377"/>
              <a:gd name="connsiteY28" fmla="*/ 79774 h 489859"/>
              <a:gd name="connsiteX29" fmla="*/ 195711 w 227377"/>
              <a:gd name="connsiteY29" fmla="*/ 34816 h 48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7377" h="489859">
                <a:moveTo>
                  <a:pt x="160472" y="183914"/>
                </a:moveTo>
                <a:cubicBezTo>
                  <a:pt x="160158" y="192746"/>
                  <a:pt x="157953" y="201408"/>
                  <a:pt x="154008" y="209314"/>
                </a:cubicBezTo>
                <a:cubicBezTo>
                  <a:pt x="150260" y="216732"/>
                  <a:pt x="144272" y="222776"/>
                  <a:pt x="136895" y="226586"/>
                </a:cubicBezTo>
                <a:cubicBezTo>
                  <a:pt x="126533" y="231159"/>
                  <a:pt x="115248" y="233247"/>
                  <a:pt x="103938" y="232682"/>
                </a:cubicBezTo>
                <a:lnTo>
                  <a:pt x="70347" y="232682"/>
                </a:lnTo>
                <a:lnTo>
                  <a:pt x="70347" y="66439"/>
                </a:lnTo>
                <a:lnTo>
                  <a:pt x="106600" y="66439"/>
                </a:lnTo>
                <a:cubicBezTo>
                  <a:pt x="117503" y="65835"/>
                  <a:pt x="128386" y="67929"/>
                  <a:pt x="138290" y="72535"/>
                </a:cubicBezTo>
                <a:cubicBezTo>
                  <a:pt x="145402" y="76563"/>
                  <a:pt x="151109" y="82680"/>
                  <a:pt x="154642" y="90061"/>
                </a:cubicBezTo>
                <a:cubicBezTo>
                  <a:pt x="158478" y="98622"/>
                  <a:pt x="160589" y="107858"/>
                  <a:pt x="160853" y="117239"/>
                </a:cubicBezTo>
                <a:cubicBezTo>
                  <a:pt x="160853" y="127526"/>
                  <a:pt x="161486" y="138448"/>
                  <a:pt x="161486" y="149878"/>
                </a:cubicBezTo>
                <a:cubicBezTo>
                  <a:pt x="161486" y="161308"/>
                  <a:pt x="161486" y="173500"/>
                  <a:pt x="160472" y="183533"/>
                </a:cubicBezTo>
                <a:moveTo>
                  <a:pt x="195838" y="34435"/>
                </a:moveTo>
                <a:cubicBezTo>
                  <a:pt x="185009" y="22287"/>
                  <a:pt x="171329" y="13034"/>
                  <a:pt x="156036" y="7511"/>
                </a:cubicBezTo>
                <a:cubicBezTo>
                  <a:pt x="139654" y="2268"/>
                  <a:pt x="122528" y="-263"/>
                  <a:pt x="105333" y="18"/>
                </a:cubicBezTo>
                <a:lnTo>
                  <a:pt x="12672" y="18"/>
                </a:lnTo>
                <a:cubicBezTo>
                  <a:pt x="5672" y="18"/>
                  <a:pt x="-3" y="5704"/>
                  <a:pt x="-3" y="12718"/>
                </a:cubicBezTo>
                <a:lnTo>
                  <a:pt x="-3" y="477792"/>
                </a:lnTo>
                <a:cubicBezTo>
                  <a:pt x="-73" y="484384"/>
                  <a:pt x="5204" y="489786"/>
                  <a:pt x="11785" y="489856"/>
                </a:cubicBezTo>
                <a:cubicBezTo>
                  <a:pt x="11827" y="489856"/>
                  <a:pt x="11869" y="489857"/>
                  <a:pt x="11912" y="489857"/>
                </a:cubicBezTo>
                <a:lnTo>
                  <a:pt x="57672" y="489857"/>
                </a:lnTo>
                <a:cubicBezTo>
                  <a:pt x="64672" y="489857"/>
                  <a:pt x="70347" y="484171"/>
                  <a:pt x="70347" y="477157"/>
                </a:cubicBezTo>
                <a:lnTo>
                  <a:pt x="70347" y="298722"/>
                </a:lnTo>
                <a:lnTo>
                  <a:pt x="105966" y="298722"/>
                </a:lnTo>
                <a:cubicBezTo>
                  <a:pt x="127895" y="299747"/>
                  <a:pt x="149719" y="295112"/>
                  <a:pt x="169345" y="285260"/>
                </a:cubicBezTo>
                <a:cubicBezTo>
                  <a:pt x="185131" y="276395"/>
                  <a:pt x="198261" y="263459"/>
                  <a:pt x="207373" y="247795"/>
                </a:cubicBezTo>
                <a:cubicBezTo>
                  <a:pt x="215494" y="234819"/>
                  <a:pt x="220965" y="220358"/>
                  <a:pt x="223471" y="205250"/>
                </a:cubicBezTo>
                <a:cubicBezTo>
                  <a:pt x="226244" y="186842"/>
                  <a:pt x="227516" y="168238"/>
                  <a:pt x="227274" y="149624"/>
                </a:cubicBezTo>
                <a:cubicBezTo>
                  <a:pt x="227897" y="126146"/>
                  <a:pt x="225598" y="102682"/>
                  <a:pt x="220429" y="79774"/>
                </a:cubicBezTo>
                <a:cubicBezTo>
                  <a:pt x="216047" y="62962"/>
                  <a:pt x="207552" y="47510"/>
                  <a:pt x="195711" y="34816"/>
                </a:cubicBezTo>
              </a:path>
            </a:pathLst>
          </a:custGeom>
          <a:solidFill>
            <a:schemeClr val="tx2"/>
          </a:solidFill>
          <a:ln w="12627"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97D3042E-86A8-91EB-E55F-7476FF3C663F}"/>
              </a:ext>
            </a:extLst>
          </p:cNvPr>
          <p:cNvSpPr/>
          <p:nvPr/>
        </p:nvSpPr>
        <p:spPr>
          <a:xfrm>
            <a:off x="761159" y="477880"/>
            <a:ext cx="228264" cy="490240"/>
          </a:xfrm>
          <a:custGeom>
            <a:avLst/>
            <a:gdLst>
              <a:gd name="connsiteX0" fmla="*/ 160852 w 228264"/>
              <a:gd name="connsiteY0" fmla="*/ 183914 h 490240"/>
              <a:gd name="connsiteX1" fmla="*/ 154387 w 228264"/>
              <a:gd name="connsiteY1" fmla="*/ 209314 h 490240"/>
              <a:gd name="connsiteX2" fmla="*/ 137275 w 228264"/>
              <a:gd name="connsiteY2" fmla="*/ 226586 h 490240"/>
              <a:gd name="connsiteX3" fmla="*/ 104318 w 228264"/>
              <a:gd name="connsiteY3" fmla="*/ 232682 h 490240"/>
              <a:gd name="connsiteX4" fmla="*/ 71234 w 228264"/>
              <a:gd name="connsiteY4" fmla="*/ 232682 h 490240"/>
              <a:gd name="connsiteX5" fmla="*/ 71234 w 228264"/>
              <a:gd name="connsiteY5" fmla="*/ 66439 h 490240"/>
              <a:gd name="connsiteX6" fmla="*/ 107614 w 228264"/>
              <a:gd name="connsiteY6" fmla="*/ 66439 h 490240"/>
              <a:gd name="connsiteX7" fmla="*/ 139050 w 228264"/>
              <a:gd name="connsiteY7" fmla="*/ 72535 h 490240"/>
              <a:gd name="connsiteX8" fmla="*/ 155021 w 228264"/>
              <a:gd name="connsiteY8" fmla="*/ 90061 h 490240"/>
              <a:gd name="connsiteX9" fmla="*/ 161232 w 228264"/>
              <a:gd name="connsiteY9" fmla="*/ 117239 h 490240"/>
              <a:gd name="connsiteX10" fmla="*/ 161993 w 228264"/>
              <a:gd name="connsiteY10" fmla="*/ 149878 h 490240"/>
              <a:gd name="connsiteX11" fmla="*/ 160852 w 228264"/>
              <a:gd name="connsiteY11" fmla="*/ 183533 h 490240"/>
              <a:gd name="connsiteX12" fmla="*/ 196217 w 228264"/>
              <a:gd name="connsiteY12" fmla="*/ 34435 h 490240"/>
              <a:gd name="connsiteX13" fmla="*/ 156415 w 228264"/>
              <a:gd name="connsiteY13" fmla="*/ 7511 h 490240"/>
              <a:gd name="connsiteX14" fmla="*/ 105712 w 228264"/>
              <a:gd name="connsiteY14" fmla="*/ 18 h 490240"/>
              <a:gd name="connsiteX15" fmla="*/ 12672 w 228264"/>
              <a:gd name="connsiteY15" fmla="*/ 18 h 490240"/>
              <a:gd name="connsiteX16" fmla="*/ -4 w 228264"/>
              <a:gd name="connsiteY16" fmla="*/ 12083 h 490240"/>
              <a:gd name="connsiteX17" fmla="*/ -4 w 228264"/>
              <a:gd name="connsiteY17" fmla="*/ 477538 h 490240"/>
              <a:gd name="connsiteX18" fmla="*/ 12672 w 228264"/>
              <a:gd name="connsiteY18" fmla="*/ 490238 h 490240"/>
              <a:gd name="connsiteX19" fmla="*/ 58558 w 228264"/>
              <a:gd name="connsiteY19" fmla="*/ 490238 h 490240"/>
              <a:gd name="connsiteX20" fmla="*/ 71234 w 228264"/>
              <a:gd name="connsiteY20" fmla="*/ 477538 h 490240"/>
              <a:gd name="connsiteX21" fmla="*/ 71234 w 228264"/>
              <a:gd name="connsiteY21" fmla="*/ 298722 h 490240"/>
              <a:gd name="connsiteX22" fmla="*/ 106853 w 228264"/>
              <a:gd name="connsiteY22" fmla="*/ 298722 h 490240"/>
              <a:gd name="connsiteX23" fmla="*/ 170232 w 228264"/>
              <a:gd name="connsiteY23" fmla="*/ 285260 h 490240"/>
              <a:gd name="connsiteX24" fmla="*/ 208259 w 228264"/>
              <a:gd name="connsiteY24" fmla="*/ 247795 h 490240"/>
              <a:gd name="connsiteX25" fmla="*/ 224358 w 228264"/>
              <a:gd name="connsiteY25" fmla="*/ 205250 h 490240"/>
              <a:gd name="connsiteX26" fmla="*/ 228161 w 228264"/>
              <a:gd name="connsiteY26" fmla="*/ 149624 h 490240"/>
              <a:gd name="connsiteX27" fmla="*/ 221316 w 228264"/>
              <a:gd name="connsiteY27" fmla="*/ 79774 h 490240"/>
              <a:gd name="connsiteX28" fmla="*/ 195964 w 228264"/>
              <a:gd name="connsiteY28" fmla="*/ 34816 h 4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264" h="490240">
                <a:moveTo>
                  <a:pt x="160852" y="183914"/>
                </a:moveTo>
                <a:cubicBezTo>
                  <a:pt x="160537" y="192746"/>
                  <a:pt x="158332" y="201408"/>
                  <a:pt x="154387" y="209314"/>
                </a:cubicBezTo>
                <a:cubicBezTo>
                  <a:pt x="150640" y="216732"/>
                  <a:pt x="144651" y="222776"/>
                  <a:pt x="137275" y="226586"/>
                </a:cubicBezTo>
                <a:cubicBezTo>
                  <a:pt x="126912" y="231159"/>
                  <a:pt x="115627" y="233247"/>
                  <a:pt x="104318" y="232682"/>
                </a:cubicBezTo>
                <a:lnTo>
                  <a:pt x="71234" y="232682"/>
                </a:lnTo>
                <a:lnTo>
                  <a:pt x="71234" y="66439"/>
                </a:lnTo>
                <a:lnTo>
                  <a:pt x="107614" y="66439"/>
                </a:lnTo>
                <a:cubicBezTo>
                  <a:pt x="118434" y="65835"/>
                  <a:pt x="129235" y="67930"/>
                  <a:pt x="139050" y="72535"/>
                </a:cubicBezTo>
                <a:cubicBezTo>
                  <a:pt x="146036" y="76605"/>
                  <a:pt x="151609" y="82721"/>
                  <a:pt x="155021" y="90061"/>
                </a:cubicBezTo>
                <a:cubicBezTo>
                  <a:pt x="158858" y="98622"/>
                  <a:pt x="160969" y="107858"/>
                  <a:pt x="161232" y="117239"/>
                </a:cubicBezTo>
                <a:cubicBezTo>
                  <a:pt x="161232" y="127526"/>
                  <a:pt x="161993" y="138448"/>
                  <a:pt x="161993" y="149878"/>
                </a:cubicBezTo>
                <a:cubicBezTo>
                  <a:pt x="161993" y="161308"/>
                  <a:pt x="161993" y="173500"/>
                  <a:pt x="160852" y="183533"/>
                </a:cubicBezTo>
                <a:moveTo>
                  <a:pt x="196217" y="34435"/>
                </a:moveTo>
                <a:cubicBezTo>
                  <a:pt x="185388" y="22287"/>
                  <a:pt x="171709" y="13034"/>
                  <a:pt x="156415" y="7511"/>
                </a:cubicBezTo>
                <a:cubicBezTo>
                  <a:pt x="140033" y="2268"/>
                  <a:pt x="122907" y="-263"/>
                  <a:pt x="105712" y="18"/>
                </a:cubicBezTo>
                <a:lnTo>
                  <a:pt x="12672" y="18"/>
                </a:lnTo>
                <a:cubicBezTo>
                  <a:pt x="5911" y="9"/>
                  <a:pt x="334" y="5318"/>
                  <a:pt x="-4" y="12083"/>
                </a:cubicBezTo>
                <a:lnTo>
                  <a:pt x="-4" y="477538"/>
                </a:lnTo>
                <a:cubicBezTo>
                  <a:pt x="-4" y="484552"/>
                  <a:pt x="5671" y="490238"/>
                  <a:pt x="12672" y="490238"/>
                </a:cubicBezTo>
                <a:lnTo>
                  <a:pt x="58558" y="490238"/>
                </a:lnTo>
                <a:cubicBezTo>
                  <a:pt x="65559" y="490238"/>
                  <a:pt x="71234" y="484552"/>
                  <a:pt x="71234" y="477538"/>
                </a:cubicBezTo>
                <a:lnTo>
                  <a:pt x="71234" y="298722"/>
                </a:lnTo>
                <a:lnTo>
                  <a:pt x="106853" y="298722"/>
                </a:lnTo>
                <a:cubicBezTo>
                  <a:pt x="128782" y="299747"/>
                  <a:pt x="150605" y="295112"/>
                  <a:pt x="170232" y="285260"/>
                </a:cubicBezTo>
                <a:cubicBezTo>
                  <a:pt x="186017" y="276395"/>
                  <a:pt x="199147" y="263459"/>
                  <a:pt x="208259" y="247795"/>
                </a:cubicBezTo>
                <a:cubicBezTo>
                  <a:pt x="216436" y="234847"/>
                  <a:pt x="221912" y="220374"/>
                  <a:pt x="224358" y="205250"/>
                </a:cubicBezTo>
                <a:cubicBezTo>
                  <a:pt x="227130" y="186842"/>
                  <a:pt x="228402" y="168238"/>
                  <a:pt x="228161" y="149624"/>
                </a:cubicBezTo>
                <a:cubicBezTo>
                  <a:pt x="228784" y="126146"/>
                  <a:pt x="226484" y="102682"/>
                  <a:pt x="221316" y="79774"/>
                </a:cubicBezTo>
                <a:cubicBezTo>
                  <a:pt x="216751" y="62899"/>
                  <a:pt x="208034" y="47441"/>
                  <a:pt x="195964" y="34816"/>
                </a:cubicBezTo>
              </a:path>
            </a:pathLst>
          </a:custGeom>
          <a:solidFill>
            <a:schemeClr val="tx2"/>
          </a:solidFill>
          <a:ln w="12627"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708BE0A5-FFAC-1B04-E6A0-02D6F1278966}"/>
              </a:ext>
            </a:extLst>
          </p:cNvPr>
          <p:cNvSpPr/>
          <p:nvPr/>
        </p:nvSpPr>
        <p:spPr>
          <a:xfrm>
            <a:off x="1027684" y="473834"/>
            <a:ext cx="235231" cy="497973"/>
          </a:xfrm>
          <a:custGeom>
            <a:avLst/>
            <a:gdLst>
              <a:gd name="connsiteX0" fmla="*/ 164702 w 235231"/>
              <a:gd name="connsiteY0" fmla="*/ 378332 h 497973"/>
              <a:gd name="connsiteX1" fmla="*/ 150632 w 235231"/>
              <a:gd name="connsiteY1" fmla="*/ 415797 h 497973"/>
              <a:gd name="connsiteX2" fmla="*/ 84084 w 235231"/>
              <a:gd name="connsiteY2" fmla="*/ 415797 h 497973"/>
              <a:gd name="connsiteX3" fmla="*/ 70014 w 235231"/>
              <a:gd name="connsiteY3" fmla="*/ 378332 h 497973"/>
              <a:gd name="connsiteX4" fmla="*/ 70014 w 235231"/>
              <a:gd name="connsiteY4" fmla="*/ 119506 h 497973"/>
              <a:gd name="connsiteX5" fmla="*/ 84084 w 235231"/>
              <a:gd name="connsiteY5" fmla="*/ 81406 h 497973"/>
              <a:gd name="connsiteX6" fmla="*/ 150632 w 235231"/>
              <a:gd name="connsiteY6" fmla="*/ 81406 h 497973"/>
              <a:gd name="connsiteX7" fmla="*/ 164702 w 235231"/>
              <a:gd name="connsiteY7" fmla="*/ 119506 h 497973"/>
              <a:gd name="connsiteX8" fmla="*/ 164702 w 235231"/>
              <a:gd name="connsiteY8" fmla="*/ 378332 h 497973"/>
              <a:gd name="connsiteX9" fmla="*/ 224405 w 235231"/>
              <a:gd name="connsiteY9" fmla="*/ 67690 h 497973"/>
              <a:gd name="connsiteX10" fmla="*/ 197659 w 235231"/>
              <a:gd name="connsiteY10" fmla="*/ 29590 h 497973"/>
              <a:gd name="connsiteX11" fmla="*/ 159632 w 235231"/>
              <a:gd name="connsiteY11" fmla="*/ 7619 h 497973"/>
              <a:gd name="connsiteX12" fmla="*/ 75338 w 235231"/>
              <a:gd name="connsiteY12" fmla="*/ 7619 h 497973"/>
              <a:gd name="connsiteX13" fmla="*/ 37310 w 235231"/>
              <a:gd name="connsiteY13" fmla="*/ 29590 h 497973"/>
              <a:gd name="connsiteX14" fmla="*/ 9804 w 235231"/>
              <a:gd name="connsiteY14" fmla="*/ 67690 h 497973"/>
              <a:gd name="connsiteX15" fmla="*/ 44 w 235231"/>
              <a:gd name="connsiteY15" fmla="*/ 119506 h 497973"/>
              <a:gd name="connsiteX16" fmla="*/ 44 w 235231"/>
              <a:gd name="connsiteY16" fmla="*/ 378332 h 497973"/>
              <a:gd name="connsiteX17" fmla="*/ 10311 w 235231"/>
              <a:gd name="connsiteY17" fmla="*/ 431291 h 497973"/>
              <a:gd name="connsiteX18" fmla="*/ 37817 w 235231"/>
              <a:gd name="connsiteY18" fmla="*/ 467740 h 497973"/>
              <a:gd name="connsiteX19" fmla="*/ 75845 w 235231"/>
              <a:gd name="connsiteY19" fmla="*/ 490473 h 497973"/>
              <a:gd name="connsiteX20" fmla="*/ 160139 w 235231"/>
              <a:gd name="connsiteY20" fmla="*/ 490473 h 497973"/>
              <a:gd name="connsiteX21" fmla="*/ 198166 w 235231"/>
              <a:gd name="connsiteY21" fmla="*/ 467740 h 497973"/>
              <a:gd name="connsiteX22" fmla="*/ 224912 w 235231"/>
              <a:gd name="connsiteY22" fmla="*/ 431291 h 497973"/>
              <a:gd name="connsiteX23" fmla="*/ 235180 w 235231"/>
              <a:gd name="connsiteY23" fmla="*/ 378332 h 497973"/>
              <a:gd name="connsiteX24" fmla="*/ 235180 w 235231"/>
              <a:gd name="connsiteY24" fmla="*/ 119506 h 497973"/>
              <a:gd name="connsiteX25" fmla="*/ 224912 w 235231"/>
              <a:gd name="connsiteY25" fmla="*/ 67309 h 49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231" h="497973">
                <a:moveTo>
                  <a:pt x="164702" y="378332"/>
                </a:moveTo>
                <a:cubicBezTo>
                  <a:pt x="165895" y="392308"/>
                  <a:pt x="160724" y="406076"/>
                  <a:pt x="150632" y="415797"/>
                </a:cubicBezTo>
                <a:cubicBezTo>
                  <a:pt x="131358" y="431892"/>
                  <a:pt x="103358" y="431892"/>
                  <a:pt x="84084" y="415797"/>
                </a:cubicBezTo>
                <a:cubicBezTo>
                  <a:pt x="73992" y="406076"/>
                  <a:pt x="68822" y="392308"/>
                  <a:pt x="70014" y="378332"/>
                </a:cubicBezTo>
                <a:lnTo>
                  <a:pt x="70014" y="119506"/>
                </a:lnTo>
                <a:cubicBezTo>
                  <a:pt x="68643" y="105319"/>
                  <a:pt x="73826" y="91283"/>
                  <a:pt x="84084" y="81406"/>
                </a:cubicBezTo>
                <a:cubicBezTo>
                  <a:pt x="103358" y="65311"/>
                  <a:pt x="131358" y="65311"/>
                  <a:pt x="150632" y="81406"/>
                </a:cubicBezTo>
                <a:cubicBezTo>
                  <a:pt x="160890" y="91283"/>
                  <a:pt x="166074" y="105319"/>
                  <a:pt x="164702" y="119506"/>
                </a:cubicBezTo>
                <a:lnTo>
                  <a:pt x="164702" y="378332"/>
                </a:lnTo>
                <a:close/>
                <a:moveTo>
                  <a:pt x="224405" y="67690"/>
                </a:moveTo>
                <a:cubicBezTo>
                  <a:pt x="218127" y="53324"/>
                  <a:pt x="209031" y="40368"/>
                  <a:pt x="197659" y="29590"/>
                </a:cubicBezTo>
                <a:cubicBezTo>
                  <a:pt x="186381" y="20070"/>
                  <a:pt x="173506" y="12631"/>
                  <a:pt x="159632" y="7619"/>
                </a:cubicBezTo>
                <a:cubicBezTo>
                  <a:pt x="132449" y="-2544"/>
                  <a:pt x="102520" y="-2544"/>
                  <a:pt x="75338" y="7619"/>
                </a:cubicBezTo>
                <a:cubicBezTo>
                  <a:pt x="61376" y="12440"/>
                  <a:pt x="48468" y="19898"/>
                  <a:pt x="37310" y="29590"/>
                </a:cubicBezTo>
                <a:cubicBezTo>
                  <a:pt x="25507" y="40155"/>
                  <a:pt x="16124" y="53152"/>
                  <a:pt x="9804" y="67690"/>
                </a:cubicBezTo>
                <a:cubicBezTo>
                  <a:pt x="2913" y="84071"/>
                  <a:pt x="-415" y="101736"/>
                  <a:pt x="44" y="119506"/>
                </a:cubicBezTo>
                <a:lnTo>
                  <a:pt x="44" y="378332"/>
                </a:lnTo>
                <a:cubicBezTo>
                  <a:pt x="-460" y="396527"/>
                  <a:pt x="3045" y="414609"/>
                  <a:pt x="10311" y="431291"/>
                </a:cubicBezTo>
                <a:cubicBezTo>
                  <a:pt x="16651" y="445345"/>
                  <a:pt x="26050" y="457798"/>
                  <a:pt x="37817" y="467740"/>
                </a:cubicBezTo>
                <a:cubicBezTo>
                  <a:pt x="48839" y="477802"/>
                  <a:pt x="61773" y="485534"/>
                  <a:pt x="75845" y="490473"/>
                </a:cubicBezTo>
                <a:cubicBezTo>
                  <a:pt x="103057" y="500469"/>
                  <a:pt x="132926" y="500469"/>
                  <a:pt x="160139" y="490473"/>
                </a:cubicBezTo>
                <a:cubicBezTo>
                  <a:pt x="174117" y="485335"/>
                  <a:pt x="187014" y="477625"/>
                  <a:pt x="198166" y="467740"/>
                </a:cubicBezTo>
                <a:cubicBezTo>
                  <a:pt x="209512" y="457584"/>
                  <a:pt x="218621" y="445170"/>
                  <a:pt x="224912" y="431291"/>
                </a:cubicBezTo>
                <a:cubicBezTo>
                  <a:pt x="232178" y="414609"/>
                  <a:pt x="235684" y="396527"/>
                  <a:pt x="235180" y="378332"/>
                </a:cubicBezTo>
                <a:lnTo>
                  <a:pt x="235180" y="119506"/>
                </a:lnTo>
                <a:cubicBezTo>
                  <a:pt x="235532" y="101571"/>
                  <a:pt x="232031" y="83769"/>
                  <a:pt x="224912" y="67309"/>
                </a:cubicBezTo>
              </a:path>
            </a:pathLst>
          </a:custGeom>
          <a:solidFill>
            <a:schemeClr val="tx2"/>
          </a:solidFill>
          <a:ln w="12627"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311DBE72-3388-3826-DBCF-AFF80795D106}"/>
              </a:ext>
            </a:extLst>
          </p:cNvPr>
          <p:cNvSpPr/>
          <p:nvPr/>
        </p:nvSpPr>
        <p:spPr>
          <a:xfrm>
            <a:off x="287338" y="215391"/>
            <a:ext cx="227403" cy="228345"/>
          </a:xfrm>
          <a:custGeom>
            <a:avLst/>
            <a:gdLst>
              <a:gd name="connsiteX0" fmla="*/ 155655 w 227403"/>
              <a:gd name="connsiteY0" fmla="*/ 131696 h 228345"/>
              <a:gd name="connsiteX1" fmla="*/ 214724 w 227403"/>
              <a:gd name="connsiteY1" fmla="*/ 131696 h 228345"/>
              <a:gd name="connsiteX2" fmla="*/ 227400 w 227403"/>
              <a:gd name="connsiteY2" fmla="*/ 118996 h 228345"/>
              <a:gd name="connsiteX3" fmla="*/ 227400 w 227403"/>
              <a:gd name="connsiteY3" fmla="*/ 108455 h 228345"/>
              <a:gd name="connsiteX4" fmla="*/ 214724 w 227403"/>
              <a:gd name="connsiteY4" fmla="*/ 95755 h 228345"/>
              <a:gd name="connsiteX5" fmla="*/ 155655 w 227403"/>
              <a:gd name="connsiteY5" fmla="*/ 95755 h 228345"/>
              <a:gd name="connsiteX6" fmla="*/ 197485 w 227403"/>
              <a:gd name="connsiteY6" fmla="*/ 53845 h 228345"/>
              <a:gd name="connsiteX7" fmla="*/ 197485 w 227403"/>
              <a:gd name="connsiteY7" fmla="*/ 36573 h 228345"/>
              <a:gd name="connsiteX8" fmla="*/ 190133 w 227403"/>
              <a:gd name="connsiteY8" fmla="*/ 29969 h 228345"/>
              <a:gd name="connsiteX9" fmla="*/ 172767 w 227403"/>
              <a:gd name="connsiteY9" fmla="*/ 29969 h 228345"/>
              <a:gd name="connsiteX10" fmla="*/ 130937 w 227403"/>
              <a:gd name="connsiteY10" fmla="*/ 71879 h 228345"/>
              <a:gd name="connsiteX11" fmla="*/ 130937 w 227403"/>
              <a:gd name="connsiteY11" fmla="*/ 12697 h 228345"/>
              <a:gd name="connsiteX12" fmla="*/ 118261 w 227403"/>
              <a:gd name="connsiteY12" fmla="*/ -3 h 228345"/>
              <a:gd name="connsiteX13" fmla="*/ 107740 w 227403"/>
              <a:gd name="connsiteY13" fmla="*/ -3 h 228345"/>
              <a:gd name="connsiteX14" fmla="*/ 95065 w 227403"/>
              <a:gd name="connsiteY14" fmla="*/ 12697 h 228345"/>
              <a:gd name="connsiteX15" fmla="*/ 95065 w 227403"/>
              <a:gd name="connsiteY15" fmla="*/ 71879 h 228345"/>
              <a:gd name="connsiteX16" fmla="*/ 54248 w 227403"/>
              <a:gd name="connsiteY16" fmla="*/ 29969 h 228345"/>
              <a:gd name="connsiteX17" fmla="*/ 37009 w 227403"/>
              <a:gd name="connsiteY17" fmla="*/ 29969 h 228345"/>
              <a:gd name="connsiteX18" fmla="*/ 29531 w 227403"/>
              <a:gd name="connsiteY18" fmla="*/ 37462 h 228345"/>
              <a:gd name="connsiteX19" fmla="*/ 29531 w 227403"/>
              <a:gd name="connsiteY19" fmla="*/ 54734 h 228345"/>
              <a:gd name="connsiteX20" fmla="*/ 71234 w 227403"/>
              <a:gd name="connsiteY20" fmla="*/ 96644 h 228345"/>
              <a:gd name="connsiteX21" fmla="*/ 12672 w 227403"/>
              <a:gd name="connsiteY21" fmla="*/ 96644 h 228345"/>
              <a:gd name="connsiteX22" fmla="*/ -4 w 227403"/>
              <a:gd name="connsiteY22" fmla="*/ 109344 h 228345"/>
              <a:gd name="connsiteX23" fmla="*/ -4 w 227403"/>
              <a:gd name="connsiteY23" fmla="*/ 119885 h 228345"/>
              <a:gd name="connsiteX24" fmla="*/ 12672 w 227403"/>
              <a:gd name="connsiteY24" fmla="*/ 132585 h 228345"/>
              <a:gd name="connsiteX25" fmla="*/ 71234 w 227403"/>
              <a:gd name="connsiteY25" fmla="*/ 132585 h 228345"/>
              <a:gd name="connsiteX26" fmla="*/ 29531 w 227403"/>
              <a:gd name="connsiteY26" fmla="*/ 173479 h 228345"/>
              <a:gd name="connsiteX27" fmla="*/ 29531 w 227403"/>
              <a:gd name="connsiteY27" fmla="*/ 190751 h 228345"/>
              <a:gd name="connsiteX28" fmla="*/ 37009 w 227403"/>
              <a:gd name="connsiteY28" fmla="*/ 198244 h 228345"/>
              <a:gd name="connsiteX29" fmla="*/ 54248 w 227403"/>
              <a:gd name="connsiteY29" fmla="*/ 198244 h 228345"/>
              <a:gd name="connsiteX30" fmla="*/ 95952 w 227403"/>
              <a:gd name="connsiteY30" fmla="*/ 156461 h 228345"/>
              <a:gd name="connsiteX31" fmla="*/ 95952 w 227403"/>
              <a:gd name="connsiteY31" fmla="*/ 215643 h 228345"/>
              <a:gd name="connsiteX32" fmla="*/ 108628 w 227403"/>
              <a:gd name="connsiteY32" fmla="*/ 228343 h 228345"/>
              <a:gd name="connsiteX33" fmla="*/ 119149 w 227403"/>
              <a:gd name="connsiteY33" fmla="*/ 228343 h 228345"/>
              <a:gd name="connsiteX34" fmla="*/ 131824 w 227403"/>
              <a:gd name="connsiteY34" fmla="*/ 215643 h 228345"/>
              <a:gd name="connsiteX35" fmla="*/ 131824 w 227403"/>
              <a:gd name="connsiteY35" fmla="*/ 156461 h 228345"/>
              <a:gd name="connsiteX36" fmla="*/ 173528 w 227403"/>
              <a:gd name="connsiteY36" fmla="*/ 198244 h 228345"/>
              <a:gd name="connsiteX37" fmla="*/ 190894 w 227403"/>
              <a:gd name="connsiteY37" fmla="*/ 198244 h 228345"/>
              <a:gd name="connsiteX38" fmla="*/ 198372 w 227403"/>
              <a:gd name="connsiteY38" fmla="*/ 190751 h 228345"/>
              <a:gd name="connsiteX39" fmla="*/ 198372 w 227403"/>
              <a:gd name="connsiteY39" fmla="*/ 173479 h 228345"/>
              <a:gd name="connsiteX40" fmla="*/ 156542 w 227403"/>
              <a:gd name="connsiteY40" fmla="*/ 131696 h 2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7403" h="228345">
                <a:moveTo>
                  <a:pt x="155655" y="131696"/>
                </a:moveTo>
                <a:lnTo>
                  <a:pt x="214724" y="131696"/>
                </a:lnTo>
                <a:cubicBezTo>
                  <a:pt x="221725" y="131696"/>
                  <a:pt x="227400" y="126010"/>
                  <a:pt x="227400" y="118996"/>
                </a:cubicBezTo>
                <a:lnTo>
                  <a:pt x="227400" y="108455"/>
                </a:lnTo>
                <a:cubicBezTo>
                  <a:pt x="227400" y="101441"/>
                  <a:pt x="221725" y="95755"/>
                  <a:pt x="214724" y="95755"/>
                </a:cubicBezTo>
                <a:lnTo>
                  <a:pt x="155655" y="95755"/>
                </a:lnTo>
                <a:lnTo>
                  <a:pt x="197485" y="53845"/>
                </a:lnTo>
                <a:cubicBezTo>
                  <a:pt x="201994" y="48974"/>
                  <a:pt x="201994" y="41444"/>
                  <a:pt x="197485" y="36573"/>
                </a:cubicBezTo>
                <a:lnTo>
                  <a:pt x="190133" y="29969"/>
                </a:lnTo>
                <a:cubicBezTo>
                  <a:pt x="185254" y="25372"/>
                  <a:pt x="177647" y="25372"/>
                  <a:pt x="172767" y="29969"/>
                </a:cubicBezTo>
                <a:lnTo>
                  <a:pt x="130937" y="71879"/>
                </a:lnTo>
                <a:lnTo>
                  <a:pt x="130937" y="12697"/>
                </a:lnTo>
                <a:cubicBezTo>
                  <a:pt x="130937" y="5683"/>
                  <a:pt x="125262" y="-3"/>
                  <a:pt x="118261" y="-3"/>
                </a:cubicBezTo>
                <a:lnTo>
                  <a:pt x="107740" y="-3"/>
                </a:lnTo>
                <a:cubicBezTo>
                  <a:pt x="100740" y="-3"/>
                  <a:pt x="95065" y="5683"/>
                  <a:pt x="95065" y="12697"/>
                </a:cubicBezTo>
                <a:lnTo>
                  <a:pt x="95065" y="71879"/>
                </a:lnTo>
                <a:lnTo>
                  <a:pt x="54248" y="29969"/>
                </a:lnTo>
                <a:cubicBezTo>
                  <a:pt x="49387" y="25451"/>
                  <a:pt x="41871" y="25451"/>
                  <a:pt x="37009" y="29969"/>
                </a:cubicBezTo>
                <a:lnTo>
                  <a:pt x="29531" y="37462"/>
                </a:lnTo>
                <a:cubicBezTo>
                  <a:pt x="25022" y="42333"/>
                  <a:pt x="25022" y="49863"/>
                  <a:pt x="29531" y="54734"/>
                </a:cubicBezTo>
                <a:lnTo>
                  <a:pt x="71234" y="96644"/>
                </a:lnTo>
                <a:lnTo>
                  <a:pt x="12672" y="96644"/>
                </a:lnTo>
                <a:cubicBezTo>
                  <a:pt x="5671" y="96644"/>
                  <a:pt x="-4" y="102330"/>
                  <a:pt x="-4" y="109344"/>
                </a:cubicBezTo>
                <a:lnTo>
                  <a:pt x="-4" y="119885"/>
                </a:lnTo>
                <a:cubicBezTo>
                  <a:pt x="-4" y="126899"/>
                  <a:pt x="5671" y="132585"/>
                  <a:pt x="12672" y="132585"/>
                </a:cubicBezTo>
                <a:lnTo>
                  <a:pt x="71234" y="132585"/>
                </a:lnTo>
                <a:lnTo>
                  <a:pt x="29531" y="173479"/>
                </a:lnTo>
                <a:cubicBezTo>
                  <a:pt x="25022" y="178350"/>
                  <a:pt x="25022" y="185880"/>
                  <a:pt x="29531" y="190751"/>
                </a:cubicBezTo>
                <a:lnTo>
                  <a:pt x="37009" y="198244"/>
                </a:lnTo>
                <a:cubicBezTo>
                  <a:pt x="41871" y="202761"/>
                  <a:pt x="49387" y="202761"/>
                  <a:pt x="54248" y="198244"/>
                </a:cubicBezTo>
                <a:lnTo>
                  <a:pt x="95952" y="156461"/>
                </a:lnTo>
                <a:lnTo>
                  <a:pt x="95952" y="215643"/>
                </a:lnTo>
                <a:cubicBezTo>
                  <a:pt x="95952" y="222657"/>
                  <a:pt x="101627" y="228343"/>
                  <a:pt x="108628" y="228343"/>
                </a:cubicBezTo>
                <a:lnTo>
                  <a:pt x="119149" y="228343"/>
                </a:lnTo>
                <a:cubicBezTo>
                  <a:pt x="126149" y="228343"/>
                  <a:pt x="131824" y="222657"/>
                  <a:pt x="131824" y="215643"/>
                </a:cubicBezTo>
                <a:lnTo>
                  <a:pt x="131824" y="156461"/>
                </a:lnTo>
                <a:lnTo>
                  <a:pt x="173528" y="198244"/>
                </a:lnTo>
                <a:cubicBezTo>
                  <a:pt x="178407" y="202840"/>
                  <a:pt x="186014" y="202840"/>
                  <a:pt x="190894" y="198244"/>
                </a:cubicBezTo>
                <a:lnTo>
                  <a:pt x="198372" y="190751"/>
                </a:lnTo>
                <a:cubicBezTo>
                  <a:pt x="202881" y="185880"/>
                  <a:pt x="202881" y="178350"/>
                  <a:pt x="198372" y="173479"/>
                </a:cubicBezTo>
                <a:lnTo>
                  <a:pt x="156542" y="131696"/>
                </a:lnTo>
                <a:close/>
              </a:path>
            </a:pathLst>
          </a:custGeom>
          <a:solidFill>
            <a:schemeClr val="tx2"/>
          </a:solidFill>
          <a:ln w="12627"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CD2A3FBD-6633-5A78-4F15-FF2C76268652}"/>
              </a:ext>
            </a:extLst>
          </p:cNvPr>
          <p:cNvSpPr/>
          <p:nvPr/>
        </p:nvSpPr>
        <p:spPr>
          <a:xfrm>
            <a:off x="1366049" y="836548"/>
            <a:ext cx="1026613" cy="111251"/>
          </a:xfrm>
          <a:custGeom>
            <a:avLst/>
            <a:gdLst>
              <a:gd name="connsiteX0" fmla="*/ 924062 w 1026613"/>
              <a:gd name="connsiteY0" fmla="*/ 1775 h 111251"/>
              <a:gd name="connsiteX1" fmla="*/ 963991 w 1026613"/>
              <a:gd name="connsiteY1" fmla="*/ 64005 h 111251"/>
              <a:gd name="connsiteX2" fmla="*/ 963991 w 1026613"/>
              <a:gd name="connsiteY2" fmla="*/ 109598 h 111251"/>
              <a:gd name="connsiteX3" fmla="*/ 987441 w 1026613"/>
              <a:gd name="connsiteY3" fmla="*/ 109598 h 111251"/>
              <a:gd name="connsiteX4" fmla="*/ 987441 w 1026613"/>
              <a:gd name="connsiteY4" fmla="*/ 64005 h 111251"/>
              <a:gd name="connsiteX5" fmla="*/ 1026610 w 1026613"/>
              <a:gd name="connsiteY5" fmla="*/ 1775 h 111251"/>
              <a:gd name="connsiteX6" fmla="*/ 999990 w 1026613"/>
              <a:gd name="connsiteY6" fmla="*/ 1775 h 111251"/>
              <a:gd name="connsiteX7" fmla="*/ 976160 w 1026613"/>
              <a:gd name="connsiteY7" fmla="*/ 40891 h 111251"/>
              <a:gd name="connsiteX8" fmla="*/ 952329 w 1026613"/>
              <a:gd name="connsiteY8" fmla="*/ 1775 h 111251"/>
              <a:gd name="connsiteX9" fmla="*/ 871458 w 1026613"/>
              <a:gd name="connsiteY9" fmla="*/ 23492 h 111251"/>
              <a:gd name="connsiteX10" fmla="*/ 887936 w 1026613"/>
              <a:gd name="connsiteY10" fmla="*/ 23492 h 111251"/>
              <a:gd name="connsiteX11" fmla="*/ 900612 w 1026613"/>
              <a:gd name="connsiteY11" fmla="*/ 36192 h 111251"/>
              <a:gd name="connsiteX12" fmla="*/ 887936 w 1026613"/>
              <a:gd name="connsiteY12" fmla="*/ 48892 h 111251"/>
              <a:gd name="connsiteX13" fmla="*/ 871458 w 1026613"/>
              <a:gd name="connsiteY13" fmla="*/ 48892 h 111251"/>
              <a:gd name="connsiteX14" fmla="*/ 871458 w 1026613"/>
              <a:gd name="connsiteY14" fmla="*/ 23492 h 111251"/>
              <a:gd name="connsiteX15" fmla="*/ 934837 w 1026613"/>
              <a:gd name="connsiteY15" fmla="*/ 109344 h 111251"/>
              <a:gd name="connsiteX16" fmla="*/ 906697 w 1026613"/>
              <a:gd name="connsiteY16" fmla="*/ 64640 h 111251"/>
              <a:gd name="connsiteX17" fmla="*/ 924062 w 1026613"/>
              <a:gd name="connsiteY17" fmla="*/ 35049 h 111251"/>
              <a:gd name="connsiteX18" fmla="*/ 890091 w 1026613"/>
              <a:gd name="connsiteY18" fmla="*/ 1775 h 111251"/>
              <a:gd name="connsiteX19" fmla="*/ 848514 w 1026613"/>
              <a:gd name="connsiteY19" fmla="*/ 1775 h 111251"/>
              <a:gd name="connsiteX20" fmla="*/ 848514 w 1026613"/>
              <a:gd name="connsiteY20" fmla="*/ 109598 h 111251"/>
              <a:gd name="connsiteX21" fmla="*/ 871331 w 1026613"/>
              <a:gd name="connsiteY21" fmla="*/ 109598 h 111251"/>
              <a:gd name="connsiteX22" fmla="*/ 871331 w 1026613"/>
              <a:gd name="connsiteY22" fmla="*/ 68450 h 111251"/>
              <a:gd name="connsiteX23" fmla="*/ 882993 w 1026613"/>
              <a:gd name="connsiteY23" fmla="*/ 68450 h 111251"/>
              <a:gd name="connsiteX24" fmla="*/ 907330 w 1026613"/>
              <a:gd name="connsiteY24" fmla="*/ 109598 h 111251"/>
              <a:gd name="connsiteX25" fmla="*/ 780192 w 1026613"/>
              <a:gd name="connsiteY25" fmla="*/ 22095 h 111251"/>
              <a:gd name="connsiteX26" fmla="*/ 815256 w 1026613"/>
              <a:gd name="connsiteY26" fmla="*/ 53671 h 111251"/>
              <a:gd name="connsiteX27" fmla="*/ 783741 w 1026613"/>
              <a:gd name="connsiteY27" fmla="*/ 88803 h 111251"/>
              <a:gd name="connsiteX28" fmla="*/ 748676 w 1026613"/>
              <a:gd name="connsiteY28" fmla="*/ 57227 h 111251"/>
              <a:gd name="connsiteX29" fmla="*/ 748629 w 1026613"/>
              <a:gd name="connsiteY29" fmla="*/ 55496 h 111251"/>
              <a:gd name="connsiteX30" fmla="*/ 778628 w 1026613"/>
              <a:gd name="connsiteY30" fmla="*/ 22138 h 111251"/>
              <a:gd name="connsiteX31" fmla="*/ 780192 w 1026613"/>
              <a:gd name="connsiteY31" fmla="*/ 22095 h 111251"/>
              <a:gd name="connsiteX32" fmla="*/ 780192 w 1026613"/>
              <a:gd name="connsiteY32" fmla="*/ -3 h 111251"/>
              <a:gd name="connsiteX33" fmla="*/ 724546 w 1026613"/>
              <a:gd name="connsiteY33" fmla="*/ 55242 h 111251"/>
              <a:gd name="connsiteX34" fmla="*/ 779686 w 1026613"/>
              <a:gd name="connsiteY34" fmla="*/ 110994 h 111251"/>
              <a:gd name="connsiteX35" fmla="*/ 835332 w 1026613"/>
              <a:gd name="connsiteY35" fmla="*/ 55750 h 111251"/>
              <a:gd name="connsiteX36" fmla="*/ 782755 w 1026613"/>
              <a:gd name="connsiteY36" fmla="*/ 260 h 111251"/>
              <a:gd name="connsiteX37" fmla="*/ 780319 w 1026613"/>
              <a:gd name="connsiteY37" fmla="*/ 251 h 111251"/>
              <a:gd name="connsiteX38" fmla="*/ 723785 w 1026613"/>
              <a:gd name="connsiteY38" fmla="*/ 1775 h 111251"/>
              <a:gd name="connsiteX39" fmla="*/ 638223 w 1026613"/>
              <a:gd name="connsiteY39" fmla="*/ 1775 h 111251"/>
              <a:gd name="connsiteX40" fmla="*/ 638223 w 1026613"/>
              <a:gd name="connsiteY40" fmla="*/ 23492 h 111251"/>
              <a:gd name="connsiteX41" fmla="*/ 669532 w 1026613"/>
              <a:gd name="connsiteY41" fmla="*/ 23492 h 111251"/>
              <a:gd name="connsiteX42" fmla="*/ 669532 w 1026613"/>
              <a:gd name="connsiteY42" fmla="*/ 109471 h 111251"/>
              <a:gd name="connsiteX43" fmla="*/ 692349 w 1026613"/>
              <a:gd name="connsiteY43" fmla="*/ 109471 h 111251"/>
              <a:gd name="connsiteX44" fmla="*/ 692349 w 1026613"/>
              <a:gd name="connsiteY44" fmla="*/ 23492 h 111251"/>
              <a:gd name="connsiteX45" fmla="*/ 723785 w 1026613"/>
              <a:gd name="connsiteY45" fmla="*/ 23492 h 111251"/>
              <a:gd name="connsiteX46" fmla="*/ 723785 w 1026613"/>
              <a:gd name="connsiteY46" fmla="*/ 1775 h 111251"/>
              <a:gd name="connsiteX47" fmla="*/ 585365 w 1026613"/>
              <a:gd name="connsiteY47" fmla="*/ 72006 h 111251"/>
              <a:gd name="connsiteX48" fmla="*/ 598801 w 1026613"/>
              <a:gd name="connsiteY48" fmla="*/ 37462 h 111251"/>
              <a:gd name="connsiteX49" fmla="*/ 611477 w 1026613"/>
              <a:gd name="connsiteY49" fmla="*/ 72006 h 111251"/>
              <a:gd name="connsiteX50" fmla="*/ 626181 w 1026613"/>
              <a:gd name="connsiteY50" fmla="*/ 110106 h 111251"/>
              <a:gd name="connsiteX51" fmla="*/ 651532 w 1026613"/>
              <a:gd name="connsiteY51" fmla="*/ 110106 h 111251"/>
              <a:gd name="connsiteX52" fmla="*/ 608688 w 1026613"/>
              <a:gd name="connsiteY52" fmla="*/ 2283 h 111251"/>
              <a:gd name="connsiteX53" fmla="*/ 590182 w 1026613"/>
              <a:gd name="connsiteY53" fmla="*/ 2283 h 111251"/>
              <a:gd name="connsiteX54" fmla="*/ 547464 w 1026613"/>
              <a:gd name="connsiteY54" fmla="*/ 110106 h 111251"/>
              <a:gd name="connsiteX55" fmla="*/ 571548 w 1026613"/>
              <a:gd name="connsiteY55" fmla="*/ 110106 h 111251"/>
              <a:gd name="connsiteX56" fmla="*/ 578520 w 1026613"/>
              <a:gd name="connsiteY56" fmla="*/ 92072 h 111251"/>
              <a:gd name="connsiteX57" fmla="*/ 619843 w 1026613"/>
              <a:gd name="connsiteY57" fmla="*/ 92072 h 111251"/>
              <a:gd name="connsiteX58" fmla="*/ 626561 w 1026613"/>
              <a:gd name="connsiteY58" fmla="*/ 110106 h 111251"/>
              <a:gd name="connsiteX59" fmla="*/ 462283 w 1026613"/>
              <a:gd name="connsiteY59" fmla="*/ 2283 h 111251"/>
              <a:gd name="connsiteX60" fmla="*/ 502845 w 1026613"/>
              <a:gd name="connsiteY60" fmla="*/ 110106 h 111251"/>
              <a:gd name="connsiteX61" fmla="*/ 521099 w 1026613"/>
              <a:gd name="connsiteY61" fmla="*/ 110106 h 111251"/>
              <a:gd name="connsiteX62" fmla="*/ 561534 w 1026613"/>
              <a:gd name="connsiteY62" fmla="*/ 2283 h 111251"/>
              <a:gd name="connsiteX63" fmla="*/ 537450 w 1026613"/>
              <a:gd name="connsiteY63" fmla="*/ 2283 h 111251"/>
              <a:gd name="connsiteX64" fmla="*/ 512099 w 1026613"/>
              <a:gd name="connsiteY64" fmla="*/ 72895 h 111251"/>
              <a:gd name="connsiteX65" fmla="*/ 486747 w 1026613"/>
              <a:gd name="connsiteY65" fmla="*/ 2283 h 111251"/>
              <a:gd name="connsiteX66" fmla="*/ 407650 w 1026613"/>
              <a:gd name="connsiteY66" fmla="*/ 23492 h 111251"/>
              <a:gd name="connsiteX67" fmla="*/ 424002 w 1026613"/>
              <a:gd name="connsiteY67" fmla="*/ 23492 h 111251"/>
              <a:gd name="connsiteX68" fmla="*/ 436678 w 1026613"/>
              <a:gd name="connsiteY68" fmla="*/ 36192 h 111251"/>
              <a:gd name="connsiteX69" fmla="*/ 424002 w 1026613"/>
              <a:gd name="connsiteY69" fmla="*/ 48892 h 111251"/>
              <a:gd name="connsiteX70" fmla="*/ 407650 w 1026613"/>
              <a:gd name="connsiteY70" fmla="*/ 48892 h 111251"/>
              <a:gd name="connsiteX71" fmla="*/ 407650 w 1026613"/>
              <a:gd name="connsiteY71" fmla="*/ 23492 h 111251"/>
              <a:gd name="connsiteX72" fmla="*/ 471029 w 1026613"/>
              <a:gd name="connsiteY72" fmla="*/ 109344 h 111251"/>
              <a:gd name="connsiteX73" fmla="*/ 442889 w 1026613"/>
              <a:gd name="connsiteY73" fmla="*/ 64640 h 111251"/>
              <a:gd name="connsiteX74" fmla="*/ 460128 w 1026613"/>
              <a:gd name="connsiteY74" fmla="*/ 34795 h 111251"/>
              <a:gd name="connsiteX75" fmla="*/ 426157 w 1026613"/>
              <a:gd name="connsiteY75" fmla="*/ 1521 h 111251"/>
              <a:gd name="connsiteX76" fmla="*/ 384580 w 1026613"/>
              <a:gd name="connsiteY76" fmla="*/ 1521 h 111251"/>
              <a:gd name="connsiteX77" fmla="*/ 384580 w 1026613"/>
              <a:gd name="connsiteY77" fmla="*/ 109344 h 111251"/>
              <a:gd name="connsiteX78" fmla="*/ 407396 w 1026613"/>
              <a:gd name="connsiteY78" fmla="*/ 109344 h 111251"/>
              <a:gd name="connsiteX79" fmla="*/ 407396 w 1026613"/>
              <a:gd name="connsiteY79" fmla="*/ 68450 h 111251"/>
              <a:gd name="connsiteX80" fmla="*/ 419058 w 1026613"/>
              <a:gd name="connsiteY80" fmla="*/ 68450 h 111251"/>
              <a:gd name="connsiteX81" fmla="*/ 443396 w 1026613"/>
              <a:gd name="connsiteY81" fmla="*/ 109598 h 111251"/>
              <a:gd name="connsiteX82" fmla="*/ 304596 w 1026613"/>
              <a:gd name="connsiteY82" fmla="*/ 1521 h 111251"/>
              <a:gd name="connsiteX83" fmla="*/ 304596 w 1026613"/>
              <a:gd name="connsiteY83" fmla="*/ 109344 h 111251"/>
              <a:gd name="connsiteX84" fmla="*/ 370637 w 1026613"/>
              <a:gd name="connsiteY84" fmla="*/ 109344 h 111251"/>
              <a:gd name="connsiteX85" fmla="*/ 370637 w 1026613"/>
              <a:gd name="connsiteY85" fmla="*/ 87754 h 111251"/>
              <a:gd name="connsiteX86" fmla="*/ 328299 w 1026613"/>
              <a:gd name="connsiteY86" fmla="*/ 87754 h 111251"/>
              <a:gd name="connsiteX87" fmla="*/ 328299 w 1026613"/>
              <a:gd name="connsiteY87" fmla="*/ 64894 h 111251"/>
              <a:gd name="connsiteX88" fmla="*/ 366327 w 1026613"/>
              <a:gd name="connsiteY88" fmla="*/ 64894 h 111251"/>
              <a:gd name="connsiteX89" fmla="*/ 366327 w 1026613"/>
              <a:gd name="connsiteY89" fmla="*/ 43050 h 111251"/>
              <a:gd name="connsiteX90" fmla="*/ 328299 w 1026613"/>
              <a:gd name="connsiteY90" fmla="*/ 43050 h 111251"/>
              <a:gd name="connsiteX91" fmla="*/ 328299 w 1026613"/>
              <a:gd name="connsiteY91" fmla="*/ 23492 h 111251"/>
              <a:gd name="connsiteX92" fmla="*/ 371524 w 1026613"/>
              <a:gd name="connsiteY92" fmla="*/ 23492 h 111251"/>
              <a:gd name="connsiteX93" fmla="*/ 371524 w 1026613"/>
              <a:gd name="connsiteY93" fmla="*/ 1775 h 111251"/>
              <a:gd name="connsiteX94" fmla="*/ 252245 w 1026613"/>
              <a:gd name="connsiteY94" fmla="*/ 111122 h 111251"/>
              <a:gd name="connsiteX95" fmla="*/ 291793 w 1026613"/>
              <a:gd name="connsiteY95" fmla="*/ 77848 h 111251"/>
              <a:gd name="connsiteX96" fmla="*/ 234879 w 1026613"/>
              <a:gd name="connsiteY96" fmla="*/ 32001 h 111251"/>
              <a:gd name="connsiteX97" fmla="*/ 248822 w 1026613"/>
              <a:gd name="connsiteY97" fmla="*/ 21841 h 111251"/>
              <a:gd name="connsiteX98" fmla="*/ 264826 w 1026613"/>
              <a:gd name="connsiteY98" fmla="*/ 34574 h 111251"/>
              <a:gd name="connsiteX99" fmla="*/ 264920 w 1026613"/>
              <a:gd name="connsiteY99" fmla="*/ 36192 h 111251"/>
              <a:gd name="connsiteX100" fmla="*/ 288497 w 1026613"/>
              <a:gd name="connsiteY100" fmla="*/ 36192 h 111251"/>
              <a:gd name="connsiteX101" fmla="*/ 254768 w 1026613"/>
              <a:gd name="connsiteY101" fmla="*/ 171 h 111251"/>
              <a:gd name="connsiteX102" fmla="*/ 249709 w 1026613"/>
              <a:gd name="connsiteY102" fmla="*/ 378 h 111251"/>
              <a:gd name="connsiteX103" fmla="*/ 212817 w 1026613"/>
              <a:gd name="connsiteY103" fmla="*/ 30647 h 111251"/>
              <a:gd name="connsiteX104" fmla="*/ 212696 w 1026613"/>
              <a:gd name="connsiteY104" fmla="*/ 32255 h 111251"/>
              <a:gd name="connsiteX105" fmla="*/ 269230 w 1026613"/>
              <a:gd name="connsiteY105" fmla="*/ 77975 h 111251"/>
              <a:gd name="connsiteX106" fmla="*/ 252371 w 1026613"/>
              <a:gd name="connsiteY106" fmla="*/ 89659 h 111251"/>
              <a:gd name="connsiteX107" fmla="*/ 233798 w 1026613"/>
              <a:gd name="connsiteY107" fmla="*/ 76160 h 111251"/>
              <a:gd name="connsiteX108" fmla="*/ 233611 w 1026613"/>
              <a:gd name="connsiteY108" fmla="*/ 74292 h 111251"/>
              <a:gd name="connsiteX109" fmla="*/ 211175 w 1026613"/>
              <a:gd name="connsiteY109" fmla="*/ 74292 h 111251"/>
              <a:gd name="connsiteX110" fmla="*/ 250329 w 1026613"/>
              <a:gd name="connsiteY110" fmla="*/ 111229 h 111251"/>
              <a:gd name="connsiteX111" fmla="*/ 252245 w 1026613"/>
              <a:gd name="connsiteY111" fmla="*/ 111122 h 111251"/>
              <a:gd name="connsiteX112" fmla="*/ 146655 w 1026613"/>
              <a:gd name="connsiteY112" fmla="*/ 87754 h 111251"/>
              <a:gd name="connsiteX113" fmla="*/ 146655 w 1026613"/>
              <a:gd name="connsiteY113" fmla="*/ 62354 h 111251"/>
              <a:gd name="connsiteX114" fmla="*/ 167317 w 1026613"/>
              <a:gd name="connsiteY114" fmla="*/ 62354 h 111251"/>
              <a:gd name="connsiteX115" fmla="*/ 179993 w 1026613"/>
              <a:gd name="connsiteY115" fmla="*/ 75054 h 111251"/>
              <a:gd name="connsiteX116" fmla="*/ 167317 w 1026613"/>
              <a:gd name="connsiteY116" fmla="*/ 87754 h 111251"/>
              <a:gd name="connsiteX117" fmla="*/ 146655 w 1026613"/>
              <a:gd name="connsiteY117" fmla="*/ 45209 h 111251"/>
              <a:gd name="connsiteX118" fmla="*/ 146655 w 1026613"/>
              <a:gd name="connsiteY118" fmla="*/ 23492 h 111251"/>
              <a:gd name="connsiteX119" fmla="*/ 163514 w 1026613"/>
              <a:gd name="connsiteY119" fmla="*/ 23492 h 111251"/>
              <a:gd name="connsiteX120" fmla="*/ 175043 w 1026613"/>
              <a:gd name="connsiteY120" fmla="*/ 34015 h 111251"/>
              <a:gd name="connsiteX121" fmla="*/ 175049 w 1026613"/>
              <a:gd name="connsiteY121" fmla="*/ 34160 h 111251"/>
              <a:gd name="connsiteX122" fmla="*/ 163650 w 1026613"/>
              <a:gd name="connsiteY122" fmla="*/ 45086 h 111251"/>
              <a:gd name="connsiteX123" fmla="*/ 163514 w 1026613"/>
              <a:gd name="connsiteY123" fmla="*/ 45082 h 111251"/>
              <a:gd name="connsiteX124" fmla="*/ 123965 w 1026613"/>
              <a:gd name="connsiteY124" fmla="*/ 109598 h 111251"/>
              <a:gd name="connsiteX125" fmla="*/ 168965 w 1026613"/>
              <a:gd name="connsiteY125" fmla="*/ 109598 h 111251"/>
              <a:gd name="connsiteX126" fmla="*/ 202799 w 1026613"/>
              <a:gd name="connsiteY126" fmla="*/ 79069 h 111251"/>
              <a:gd name="connsiteX127" fmla="*/ 202809 w 1026613"/>
              <a:gd name="connsiteY127" fmla="*/ 78864 h 111251"/>
              <a:gd name="connsiteX128" fmla="*/ 183035 w 1026613"/>
              <a:gd name="connsiteY128" fmla="*/ 52575 h 111251"/>
              <a:gd name="connsiteX129" fmla="*/ 197865 w 1026613"/>
              <a:gd name="connsiteY129" fmla="*/ 30477 h 111251"/>
              <a:gd name="connsiteX130" fmla="*/ 164401 w 1026613"/>
              <a:gd name="connsiteY130" fmla="*/ 1775 h 111251"/>
              <a:gd name="connsiteX131" fmla="*/ 123712 w 1026613"/>
              <a:gd name="connsiteY131" fmla="*/ 1775 h 111251"/>
              <a:gd name="connsiteX132" fmla="*/ 123712 w 1026613"/>
              <a:gd name="connsiteY132" fmla="*/ 109598 h 111251"/>
              <a:gd name="connsiteX133" fmla="*/ 55643 w 1026613"/>
              <a:gd name="connsiteY133" fmla="*/ 22349 h 111251"/>
              <a:gd name="connsiteX134" fmla="*/ 90707 w 1026613"/>
              <a:gd name="connsiteY134" fmla="*/ 53925 h 111251"/>
              <a:gd name="connsiteX135" fmla="*/ 59192 w 1026613"/>
              <a:gd name="connsiteY135" fmla="*/ 89057 h 111251"/>
              <a:gd name="connsiteX136" fmla="*/ 24127 w 1026613"/>
              <a:gd name="connsiteY136" fmla="*/ 57481 h 111251"/>
              <a:gd name="connsiteX137" fmla="*/ 24080 w 1026613"/>
              <a:gd name="connsiteY137" fmla="*/ 55750 h 111251"/>
              <a:gd name="connsiteX138" fmla="*/ 54338 w 1026613"/>
              <a:gd name="connsiteY138" fmla="*/ 22385 h 111251"/>
              <a:gd name="connsiteX139" fmla="*/ 55643 w 1026613"/>
              <a:gd name="connsiteY139" fmla="*/ 22349 h 111251"/>
              <a:gd name="connsiteX140" fmla="*/ 55643 w 1026613"/>
              <a:gd name="connsiteY140" fmla="*/ 251 h 111251"/>
              <a:gd name="connsiteX141" fmla="*/ -3 w 1026613"/>
              <a:gd name="connsiteY141" fmla="*/ 55496 h 111251"/>
              <a:gd name="connsiteX142" fmla="*/ 55136 w 1026613"/>
              <a:gd name="connsiteY142" fmla="*/ 111248 h 111251"/>
              <a:gd name="connsiteX143" fmla="*/ 110782 w 1026613"/>
              <a:gd name="connsiteY143" fmla="*/ 56004 h 111251"/>
              <a:gd name="connsiteX144" fmla="*/ 110783 w 1026613"/>
              <a:gd name="connsiteY144" fmla="*/ 55750 h 111251"/>
              <a:gd name="connsiteX145" fmla="*/ 58469 w 1026613"/>
              <a:gd name="connsiteY145" fmla="*/ 258 h 111251"/>
              <a:gd name="connsiteX146" fmla="*/ 55643 w 1026613"/>
              <a:gd name="connsiteY146" fmla="*/ 251 h 11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26613" h="111251">
                <a:moveTo>
                  <a:pt x="924062" y="1775"/>
                </a:moveTo>
                <a:lnTo>
                  <a:pt x="963991" y="64005"/>
                </a:lnTo>
                <a:lnTo>
                  <a:pt x="963991" y="109598"/>
                </a:lnTo>
                <a:lnTo>
                  <a:pt x="987441" y="109598"/>
                </a:lnTo>
                <a:lnTo>
                  <a:pt x="987441" y="64005"/>
                </a:lnTo>
                <a:lnTo>
                  <a:pt x="1026610" y="1775"/>
                </a:lnTo>
                <a:lnTo>
                  <a:pt x="999990" y="1775"/>
                </a:lnTo>
                <a:lnTo>
                  <a:pt x="976160" y="40891"/>
                </a:lnTo>
                <a:lnTo>
                  <a:pt x="952329" y="1775"/>
                </a:lnTo>
                <a:close/>
                <a:moveTo>
                  <a:pt x="871458" y="23492"/>
                </a:moveTo>
                <a:lnTo>
                  <a:pt x="887936" y="23492"/>
                </a:lnTo>
                <a:cubicBezTo>
                  <a:pt x="894937" y="23492"/>
                  <a:pt x="900612" y="29178"/>
                  <a:pt x="900612" y="36192"/>
                </a:cubicBezTo>
                <a:cubicBezTo>
                  <a:pt x="900612" y="43206"/>
                  <a:pt x="894937" y="48892"/>
                  <a:pt x="887936" y="48892"/>
                </a:cubicBezTo>
                <a:lnTo>
                  <a:pt x="871458" y="48892"/>
                </a:lnTo>
                <a:lnTo>
                  <a:pt x="871458" y="23492"/>
                </a:lnTo>
                <a:close/>
                <a:moveTo>
                  <a:pt x="934837" y="109344"/>
                </a:moveTo>
                <a:lnTo>
                  <a:pt x="906697" y="64640"/>
                </a:lnTo>
                <a:cubicBezTo>
                  <a:pt x="917767" y="59032"/>
                  <a:pt x="924553" y="47468"/>
                  <a:pt x="924062" y="35049"/>
                </a:cubicBezTo>
                <a:cubicBezTo>
                  <a:pt x="923716" y="16521"/>
                  <a:pt x="908587" y="1703"/>
                  <a:pt x="890091" y="1775"/>
                </a:cubicBezTo>
                <a:lnTo>
                  <a:pt x="848514" y="1775"/>
                </a:lnTo>
                <a:lnTo>
                  <a:pt x="848514" y="109598"/>
                </a:lnTo>
                <a:lnTo>
                  <a:pt x="871331" y="109598"/>
                </a:lnTo>
                <a:lnTo>
                  <a:pt x="871331" y="68450"/>
                </a:lnTo>
                <a:lnTo>
                  <a:pt x="882993" y="68450"/>
                </a:lnTo>
                <a:lnTo>
                  <a:pt x="907330" y="109598"/>
                </a:lnTo>
                <a:close/>
                <a:moveTo>
                  <a:pt x="780192" y="22095"/>
                </a:moveTo>
                <a:cubicBezTo>
                  <a:pt x="798578" y="21113"/>
                  <a:pt x="814276" y="35250"/>
                  <a:pt x="815256" y="53671"/>
                </a:cubicBezTo>
                <a:cubicBezTo>
                  <a:pt x="816237" y="72092"/>
                  <a:pt x="802127" y="87821"/>
                  <a:pt x="783741" y="88803"/>
                </a:cubicBezTo>
                <a:cubicBezTo>
                  <a:pt x="765355" y="89785"/>
                  <a:pt x="749656" y="75648"/>
                  <a:pt x="748676" y="57227"/>
                </a:cubicBezTo>
                <a:cubicBezTo>
                  <a:pt x="748646" y="56651"/>
                  <a:pt x="748630" y="56073"/>
                  <a:pt x="748629" y="55496"/>
                </a:cubicBezTo>
                <a:cubicBezTo>
                  <a:pt x="747719" y="37985"/>
                  <a:pt x="761150" y="23050"/>
                  <a:pt x="778628" y="22138"/>
                </a:cubicBezTo>
                <a:cubicBezTo>
                  <a:pt x="779149" y="22111"/>
                  <a:pt x="779670" y="22097"/>
                  <a:pt x="780192" y="22095"/>
                </a:cubicBezTo>
                <a:moveTo>
                  <a:pt x="780192" y="-3"/>
                </a:moveTo>
                <a:cubicBezTo>
                  <a:pt x="749599" y="-143"/>
                  <a:pt x="724686" y="24591"/>
                  <a:pt x="724546" y="55242"/>
                </a:cubicBezTo>
                <a:cubicBezTo>
                  <a:pt x="724407" y="85893"/>
                  <a:pt x="749093" y="110854"/>
                  <a:pt x="779686" y="110994"/>
                </a:cubicBezTo>
                <a:cubicBezTo>
                  <a:pt x="810278" y="111134"/>
                  <a:pt x="835191" y="86401"/>
                  <a:pt x="835332" y="55750"/>
                </a:cubicBezTo>
                <a:cubicBezTo>
                  <a:pt x="836107" y="25881"/>
                  <a:pt x="812568" y="1037"/>
                  <a:pt x="782755" y="260"/>
                </a:cubicBezTo>
                <a:cubicBezTo>
                  <a:pt x="781943" y="239"/>
                  <a:pt x="781131" y="236"/>
                  <a:pt x="780319" y="251"/>
                </a:cubicBezTo>
                <a:moveTo>
                  <a:pt x="723785" y="1775"/>
                </a:moveTo>
                <a:lnTo>
                  <a:pt x="638223" y="1775"/>
                </a:lnTo>
                <a:lnTo>
                  <a:pt x="638223" y="23492"/>
                </a:lnTo>
                <a:lnTo>
                  <a:pt x="669532" y="23492"/>
                </a:lnTo>
                <a:lnTo>
                  <a:pt x="669532" y="109471"/>
                </a:lnTo>
                <a:lnTo>
                  <a:pt x="692349" y="109471"/>
                </a:lnTo>
                <a:lnTo>
                  <a:pt x="692349" y="23492"/>
                </a:lnTo>
                <a:lnTo>
                  <a:pt x="723785" y="23492"/>
                </a:lnTo>
                <a:lnTo>
                  <a:pt x="723785" y="1775"/>
                </a:lnTo>
                <a:close/>
                <a:moveTo>
                  <a:pt x="585365" y="72006"/>
                </a:moveTo>
                <a:lnTo>
                  <a:pt x="598801" y="37462"/>
                </a:lnTo>
                <a:lnTo>
                  <a:pt x="611477" y="72006"/>
                </a:lnTo>
                <a:close/>
                <a:moveTo>
                  <a:pt x="626181" y="110106"/>
                </a:moveTo>
                <a:lnTo>
                  <a:pt x="651532" y="110106"/>
                </a:lnTo>
                <a:lnTo>
                  <a:pt x="608688" y="2283"/>
                </a:lnTo>
                <a:lnTo>
                  <a:pt x="590182" y="2283"/>
                </a:lnTo>
                <a:lnTo>
                  <a:pt x="547464" y="110106"/>
                </a:lnTo>
                <a:lnTo>
                  <a:pt x="571548" y="110106"/>
                </a:lnTo>
                <a:lnTo>
                  <a:pt x="578520" y="92072"/>
                </a:lnTo>
                <a:lnTo>
                  <a:pt x="619843" y="92072"/>
                </a:lnTo>
                <a:lnTo>
                  <a:pt x="626561" y="110106"/>
                </a:lnTo>
                <a:close/>
                <a:moveTo>
                  <a:pt x="462283" y="2283"/>
                </a:moveTo>
                <a:lnTo>
                  <a:pt x="502845" y="110106"/>
                </a:lnTo>
                <a:lnTo>
                  <a:pt x="521099" y="110106"/>
                </a:lnTo>
                <a:lnTo>
                  <a:pt x="561534" y="2283"/>
                </a:lnTo>
                <a:lnTo>
                  <a:pt x="537450" y="2283"/>
                </a:lnTo>
                <a:lnTo>
                  <a:pt x="512099" y="72895"/>
                </a:lnTo>
                <a:lnTo>
                  <a:pt x="486747" y="2283"/>
                </a:lnTo>
                <a:close/>
                <a:moveTo>
                  <a:pt x="407650" y="23492"/>
                </a:moveTo>
                <a:lnTo>
                  <a:pt x="424002" y="23492"/>
                </a:lnTo>
                <a:cubicBezTo>
                  <a:pt x="431002" y="23492"/>
                  <a:pt x="436678" y="29178"/>
                  <a:pt x="436678" y="36192"/>
                </a:cubicBezTo>
                <a:cubicBezTo>
                  <a:pt x="436678" y="43206"/>
                  <a:pt x="431002" y="48892"/>
                  <a:pt x="424002" y="48892"/>
                </a:cubicBezTo>
                <a:lnTo>
                  <a:pt x="407650" y="48892"/>
                </a:lnTo>
                <a:lnTo>
                  <a:pt x="407650" y="23492"/>
                </a:lnTo>
                <a:close/>
                <a:moveTo>
                  <a:pt x="471029" y="109344"/>
                </a:moveTo>
                <a:lnTo>
                  <a:pt x="442889" y="64640"/>
                </a:lnTo>
                <a:cubicBezTo>
                  <a:pt x="453996" y="58958"/>
                  <a:pt x="460744" y="47276"/>
                  <a:pt x="460128" y="34795"/>
                </a:cubicBezTo>
                <a:cubicBezTo>
                  <a:pt x="459782" y="16267"/>
                  <a:pt x="444653" y="1449"/>
                  <a:pt x="426157" y="1521"/>
                </a:cubicBezTo>
                <a:lnTo>
                  <a:pt x="384580" y="1521"/>
                </a:lnTo>
                <a:lnTo>
                  <a:pt x="384580" y="109344"/>
                </a:lnTo>
                <a:lnTo>
                  <a:pt x="407396" y="109344"/>
                </a:lnTo>
                <a:lnTo>
                  <a:pt x="407396" y="68450"/>
                </a:lnTo>
                <a:lnTo>
                  <a:pt x="419058" y="68450"/>
                </a:lnTo>
                <a:lnTo>
                  <a:pt x="443396" y="109598"/>
                </a:lnTo>
                <a:close/>
                <a:moveTo>
                  <a:pt x="304596" y="1521"/>
                </a:moveTo>
                <a:lnTo>
                  <a:pt x="304596" y="109344"/>
                </a:lnTo>
                <a:lnTo>
                  <a:pt x="370637" y="109344"/>
                </a:lnTo>
                <a:lnTo>
                  <a:pt x="370637" y="87754"/>
                </a:lnTo>
                <a:lnTo>
                  <a:pt x="328299" y="87754"/>
                </a:lnTo>
                <a:lnTo>
                  <a:pt x="328299" y="64894"/>
                </a:lnTo>
                <a:lnTo>
                  <a:pt x="366327" y="64894"/>
                </a:lnTo>
                <a:lnTo>
                  <a:pt x="366327" y="43050"/>
                </a:lnTo>
                <a:lnTo>
                  <a:pt x="328299" y="43050"/>
                </a:lnTo>
                <a:lnTo>
                  <a:pt x="328299" y="23492"/>
                </a:lnTo>
                <a:lnTo>
                  <a:pt x="371524" y="23492"/>
                </a:lnTo>
                <a:lnTo>
                  <a:pt x="371524" y="1775"/>
                </a:lnTo>
                <a:close/>
                <a:moveTo>
                  <a:pt x="252245" y="111122"/>
                </a:moveTo>
                <a:cubicBezTo>
                  <a:pt x="274934" y="111122"/>
                  <a:pt x="291793" y="97025"/>
                  <a:pt x="291793" y="77848"/>
                </a:cubicBezTo>
                <a:cubicBezTo>
                  <a:pt x="291793" y="36700"/>
                  <a:pt x="234879" y="49781"/>
                  <a:pt x="234879" y="32001"/>
                </a:cubicBezTo>
                <a:cubicBezTo>
                  <a:pt x="234879" y="25651"/>
                  <a:pt x="240203" y="21841"/>
                  <a:pt x="248822" y="21841"/>
                </a:cubicBezTo>
                <a:cubicBezTo>
                  <a:pt x="256751" y="20929"/>
                  <a:pt x="263916" y="26630"/>
                  <a:pt x="264826" y="34574"/>
                </a:cubicBezTo>
                <a:cubicBezTo>
                  <a:pt x="264888" y="35111"/>
                  <a:pt x="264919" y="35651"/>
                  <a:pt x="264920" y="36192"/>
                </a:cubicBezTo>
                <a:lnTo>
                  <a:pt x="288497" y="36192"/>
                </a:lnTo>
                <a:cubicBezTo>
                  <a:pt x="289111" y="16914"/>
                  <a:pt x="274010" y="786"/>
                  <a:pt x="254768" y="171"/>
                </a:cubicBezTo>
                <a:cubicBezTo>
                  <a:pt x="253079" y="117"/>
                  <a:pt x="251389" y="187"/>
                  <a:pt x="249709" y="378"/>
                </a:cubicBezTo>
                <a:cubicBezTo>
                  <a:pt x="231179" y="-1470"/>
                  <a:pt x="214662" y="12082"/>
                  <a:pt x="212817" y="30647"/>
                </a:cubicBezTo>
                <a:cubicBezTo>
                  <a:pt x="212764" y="31182"/>
                  <a:pt x="212724" y="31718"/>
                  <a:pt x="212696" y="32255"/>
                </a:cubicBezTo>
                <a:cubicBezTo>
                  <a:pt x="212696" y="71752"/>
                  <a:pt x="269230" y="58925"/>
                  <a:pt x="269230" y="77975"/>
                </a:cubicBezTo>
                <a:cubicBezTo>
                  <a:pt x="269230" y="85087"/>
                  <a:pt x="262385" y="89659"/>
                  <a:pt x="252371" y="89659"/>
                </a:cubicBezTo>
                <a:cubicBezTo>
                  <a:pt x="243522" y="91070"/>
                  <a:pt x="235206" y="85026"/>
                  <a:pt x="233798" y="76160"/>
                </a:cubicBezTo>
                <a:cubicBezTo>
                  <a:pt x="233700" y="75541"/>
                  <a:pt x="233638" y="74918"/>
                  <a:pt x="233611" y="74292"/>
                </a:cubicBezTo>
                <a:lnTo>
                  <a:pt x="211175" y="74292"/>
                </a:lnTo>
                <a:cubicBezTo>
                  <a:pt x="211807" y="95325"/>
                  <a:pt x="229337" y="111862"/>
                  <a:pt x="250329" y="111229"/>
                </a:cubicBezTo>
                <a:cubicBezTo>
                  <a:pt x="250969" y="111209"/>
                  <a:pt x="251607" y="111174"/>
                  <a:pt x="252245" y="111122"/>
                </a:cubicBezTo>
                <a:moveTo>
                  <a:pt x="146655" y="87754"/>
                </a:moveTo>
                <a:lnTo>
                  <a:pt x="146655" y="62354"/>
                </a:lnTo>
                <a:lnTo>
                  <a:pt x="167317" y="62354"/>
                </a:lnTo>
                <a:cubicBezTo>
                  <a:pt x="174317" y="62354"/>
                  <a:pt x="179993" y="68040"/>
                  <a:pt x="179993" y="75054"/>
                </a:cubicBezTo>
                <a:cubicBezTo>
                  <a:pt x="179993" y="82068"/>
                  <a:pt x="174317" y="87754"/>
                  <a:pt x="167317" y="87754"/>
                </a:cubicBezTo>
                <a:close/>
                <a:moveTo>
                  <a:pt x="146655" y="45209"/>
                </a:moveTo>
                <a:lnTo>
                  <a:pt x="146655" y="23492"/>
                </a:lnTo>
                <a:lnTo>
                  <a:pt x="163514" y="23492"/>
                </a:lnTo>
                <a:cubicBezTo>
                  <a:pt x="169598" y="23208"/>
                  <a:pt x="174760" y="27920"/>
                  <a:pt x="175043" y="34015"/>
                </a:cubicBezTo>
                <a:cubicBezTo>
                  <a:pt x="175045" y="34063"/>
                  <a:pt x="175047" y="34112"/>
                  <a:pt x="175049" y="34160"/>
                </a:cubicBezTo>
                <a:cubicBezTo>
                  <a:pt x="174913" y="40331"/>
                  <a:pt x="169809" y="45223"/>
                  <a:pt x="163650" y="45086"/>
                </a:cubicBezTo>
                <a:cubicBezTo>
                  <a:pt x="163605" y="45085"/>
                  <a:pt x="163559" y="45084"/>
                  <a:pt x="163514" y="45082"/>
                </a:cubicBezTo>
                <a:close/>
                <a:moveTo>
                  <a:pt x="123965" y="109598"/>
                </a:moveTo>
                <a:lnTo>
                  <a:pt x="168965" y="109598"/>
                </a:lnTo>
                <a:cubicBezTo>
                  <a:pt x="186722" y="110529"/>
                  <a:pt x="201870" y="96861"/>
                  <a:pt x="202799" y="79069"/>
                </a:cubicBezTo>
                <a:cubicBezTo>
                  <a:pt x="202802" y="79001"/>
                  <a:pt x="202806" y="78933"/>
                  <a:pt x="202809" y="78864"/>
                </a:cubicBezTo>
                <a:cubicBezTo>
                  <a:pt x="203544" y="66429"/>
                  <a:pt x="195169" y="55294"/>
                  <a:pt x="183035" y="52575"/>
                </a:cubicBezTo>
                <a:cubicBezTo>
                  <a:pt x="192046" y="48969"/>
                  <a:pt x="197932" y="40199"/>
                  <a:pt x="197865" y="30477"/>
                </a:cubicBezTo>
                <a:cubicBezTo>
                  <a:pt x="196385" y="13370"/>
                  <a:pt x="181500" y="603"/>
                  <a:pt x="164401" y="1775"/>
                </a:cubicBezTo>
                <a:lnTo>
                  <a:pt x="123712" y="1775"/>
                </a:lnTo>
                <a:lnTo>
                  <a:pt x="123712" y="109598"/>
                </a:lnTo>
                <a:close/>
                <a:moveTo>
                  <a:pt x="55643" y="22349"/>
                </a:moveTo>
                <a:cubicBezTo>
                  <a:pt x="74028" y="21367"/>
                  <a:pt x="89727" y="35504"/>
                  <a:pt x="90707" y="53925"/>
                </a:cubicBezTo>
                <a:cubicBezTo>
                  <a:pt x="91687" y="72346"/>
                  <a:pt x="77577" y="88075"/>
                  <a:pt x="59192" y="89057"/>
                </a:cubicBezTo>
                <a:cubicBezTo>
                  <a:pt x="40806" y="90039"/>
                  <a:pt x="25107" y="75902"/>
                  <a:pt x="24127" y="57481"/>
                </a:cubicBezTo>
                <a:cubicBezTo>
                  <a:pt x="24097" y="56905"/>
                  <a:pt x="24081" y="56327"/>
                  <a:pt x="24080" y="55750"/>
                </a:cubicBezTo>
                <a:cubicBezTo>
                  <a:pt x="23240" y="38165"/>
                  <a:pt x="36787" y="23227"/>
                  <a:pt x="54338" y="22385"/>
                </a:cubicBezTo>
                <a:cubicBezTo>
                  <a:pt x="54773" y="22364"/>
                  <a:pt x="55208" y="22352"/>
                  <a:pt x="55643" y="22349"/>
                </a:cubicBezTo>
                <a:moveTo>
                  <a:pt x="55643" y="251"/>
                </a:moveTo>
                <a:cubicBezTo>
                  <a:pt x="25050" y="111"/>
                  <a:pt x="137" y="24845"/>
                  <a:pt x="-3" y="55496"/>
                </a:cubicBezTo>
                <a:cubicBezTo>
                  <a:pt x="-143" y="86147"/>
                  <a:pt x="24543" y="111108"/>
                  <a:pt x="55136" y="111248"/>
                </a:cubicBezTo>
                <a:cubicBezTo>
                  <a:pt x="85728" y="111388"/>
                  <a:pt x="110642" y="86655"/>
                  <a:pt x="110782" y="56004"/>
                </a:cubicBezTo>
                <a:cubicBezTo>
                  <a:pt x="110782" y="55919"/>
                  <a:pt x="110783" y="55835"/>
                  <a:pt x="110783" y="55750"/>
                </a:cubicBezTo>
                <a:cubicBezTo>
                  <a:pt x="111631" y="25953"/>
                  <a:pt x="88209" y="1108"/>
                  <a:pt x="58469" y="258"/>
                </a:cubicBezTo>
                <a:cubicBezTo>
                  <a:pt x="57527" y="231"/>
                  <a:pt x="56585" y="229"/>
                  <a:pt x="55643" y="251"/>
                </a:cubicBezTo>
              </a:path>
            </a:pathLst>
          </a:custGeom>
          <a:solidFill>
            <a:schemeClr val="tx2"/>
          </a:solidFill>
          <a:ln w="12627"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258F7411-130B-DF4C-A9C9-9AC80541EBE7}"/>
              </a:ext>
            </a:extLst>
          </p:cNvPr>
          <p:cNvSpPr/>
          <p:nvPr/>
        </p:nvSpPr>
        <p:spPr>
          <a:xfrm>
            <a:off x="1369471" y="667983"/>
            <a:ext cx="1088724" cy="111451"/>
          </a:xfrm>
          <a:custGeom>
            <a:avLst/>
            <a:gdLst>
              <a:gd name="connsiteX0" fmla="*/ 986554 w 1088724"/>
              <a:gd name="connsiteY0" fmla="*/ 1557 h 111451"/>
              <a:gd name="connsiteX1" fmla="*/ 1026610 w 1088724"/>
              <a:gd name="connsiteY1" fmla="*/ 63787 h 111451"/>
              <a:gd name="connsiteX2" fmla="*/ 1026610 w 1088724"/>
              <a:gd name="connsiteY2" fmla="*/ 109380 h 111451"/>
              <a:gd name="connsiteX3" fmla="*/ 1049553 w 1088724"/>
              <a:gd name="connsiteY3" fmla="*/ 109380 h 111451"/>
              <a:gd name="connsiteX4" fmla="*/ 1049553 w 1088724"/>
              <a:gd name="connsiteY4" fmla="*/ 64041 h 111451"/>
              <a:gd name="connsiteX5" fmla="*/ 1088721 w 1088724"/>
              <a:gd name="connsiteY5" fmla="*/ 1811 h 111451"/>
              <a:gd name="connsiteX6" fmla="*/ 1062102 w 1088724"/>
              <a:gd name="connsiteY6" fmla="*/ 1811 h 111451"/>
              <a:gd name="connsiteX7" fmla="*/ 1038271 w 1088724"/>
              <a:gd name="connsiteY7" fmla="*/ 40927 h 111451"/>
              <a:gd name="connsiteX8" fmla="*/ 1014441 w 1088724"/>
              <a:gd name="connsiteY8" fmla="*/ 1557 h 111451"/>
              <a:gd name="connsiteX9" fmla="*/ 935851 w 1088724"/>
              <a:gd name="connsiteY9" fmla="*/ 110904 h 111451"/>
              <a:gd name="connsiteX10" fmla="*/ 987314 w 1088724"/>
              <a:gd name="connsiteY10" fmla="*/ 70137 h 111451"/>
              <a:gd name="connsiteX11" fmla="*/ 961963 w 1088724"/>
              <a:gd name="connsiteY11" fmla="*/ 70137 h 111451"/>
              <a:gd name="connsiteX12" fmla="*/ 935977 w 1088724"/>
              <a:gd name="connsiteY12" fmla="*/ 88806 h 111451"/>
              <a:gd name="connsiteX13" fmla="*/ 904758 w 1088724"/>
              <a:gd name="connsiteY13" fmla="*/ 53410 h 111451"/>
              <a:gd name="connsiteX14" fmla="*/ 935977 w 1088724"/>
              <a:gd name="connsiteY14" fmla="*/ 22131 h 111451"/>
              <a:gd name="connsiteX15" fmla="*/ 961329 w 1088724"/>
              <a:gd name="connsiteY15" fmla="*/ 39403 h 111451"/>
              <a:gd name="connsiteX16" fmla="*/ 986681 w 1088724"/>
              <a:gd name="connsiteY16" fmla="*/ 39403 h 111451"/>
              <a:gd name="connsiteX17" fmla="*/ 935978 w 1088724"/>
              <a:gd name="connsiteY17" fmla="*/ 33 h 111451"/>
              <a:gd name="connsiteX18" fmla="*/ 883297 w 1088724"/>
              <a:gd name="connsiteY18" fmla="*/ 58123 h 111451"/>
              <a:gd name="connsiteX19" fmla="*/ 935978 w 1088724"/>
              <a:gd name="connsiteY19" fmla="*/ 110904 h 111451"/>
              <a:gd name="connsiteX20" fmla="*/ 844585 w 1088724"/>
              <a:gd name="connsiteY20" fmla="*/ 109634 h 111451"/>
              <a:gd name="connsiteX21" fmla="*/ 867401 w 1088724"/>
              <a:gd name="connsiteY21" fmla="*/ 109634 h 111451"/>
              <a:gd name="connsiteX22" fmla="*/ 867401 w 1088724"/>
              <a:gd name="connsiteY22" fmla="*/ 1557 h 111451"/>
              <a:gd name="connsiteX23" fmla="*/ 844585 w 1088724"/>
              <a:gd name="connsiteY23" fmla="*/ 1557 h 111451"/>
              <a:gd name="connsiteX24" fmla="*/ 844585 w 1088724"/>
              <a:gd name="connsiteY24" fmla="*/ 109380 h 111451"/>
              <a:gd name="connsiteX25" fmla="*/ 760925 w 1088724"/>
              <a:gd name="connsiteY25" fmla="*/ 1557 h 111451"/>
              <a:gd name="connsiteX26" fmla="*/ 760925 w 1088724"/>
              <a:gd name="connsiteY26" fmla="*/ 109380 h 111451"/>
              <a:gd name="connsiteX27" fmla="*/ 833050 w 1088724"/>
              <a:gd name="connsiteY27" fmla="*/ 109380 h 111451"/>
              <a:gd name="connsiteX28" fmla="*/ 833050 w 1088724"/>
              <a:gd name="connsiteY28" fmla="*/ 87790 h 111451"/>
              <a:gd name="connsiteX29" fmla="*/ 783741 w 1088724"/>
              <a:gd name="connsiteY29" fmla="*/ 87790 h 111451"/>
              <a:gd name="connsiteX30" fmla="*/ 783741 w 1088724"/>
              <a:gd name="connsiteY30" fmla="*/ 1557 h 111451"/>
              <a:gd name="connsiteX31" fmla="*/ 692475 w 1088724"/>
              <a:gd name="connsiteY31" fmla="*/ 22385 h 111451"/>
              <a:gd name="connsiteX32" fmla="*/ 727540 w 1088724"/>
              <a:gd name="connsiteY32" fmla="*/ 53961 h 111451"/>
              <a:gd name="connsiteX33" fmla="*/ 696024 w 1088724"/>
              <a:gd name="connsiteY33" fmla="*/ 89093 h 111451"/>
              <a:gd name="connsiteX34" fmla="*/ 660960 w 1088724"/>
              <a:gd name="connsiteY34" fmla="*/ 57517 h 111451"/>
              <a:gd name="connsiteX35" fmla="*/ 660913 w 1088724"/>
              <a:gd name="connsiteY35" fmla="*/ 55786 h 111451"/>
              <a:gd name="connsiteX36" fmla="*/ 690911 w 1088724"/>
              <a:gd name="connsiteY36" fmla="*/ 22428 h 111451"/>
              <a:gd name="connsiteX37" fmla="*/ 692475 w 1088724"/>
              <a:gd name="connsiteY37" fmla="*/ 22385 h 111451"/>
              <a:gd name="connsiteX38" fmla="*/ 692475 w 1088724"/>
              <a:gd name="connsiteY38" fmla="*/ 287 h 111451"/>
              <a:gd name="connsiteX39" fmla="*/ 636703 w 1088724"/>
              <a:gd name="connsiteY39" fmla="*/ 55404 h 111451"/>
              <a:gd name="connsiteX40" fmla="*/ 691715 w 1088724"/>
              <a:gd name="connsiteY40" fmla="*/ 111283 h 111451"/>
              <a:gd name="connsiteX41" fmla="*/ 747487 w 1088724"/>
              <a:gd name="connsiteY41" fmla="*/ 56166 h 111451"/>
              <a:gd name="connsiteX42" fmla="*/ 747488 w 1088724"/>
              <a:gd name="connsiteY42" fmla="*/ 55786 h 111451"/>
              <a:gd name="connsiteX43" fmla="*/ 695172 w 1088724"/>
              <a:gd name="connsiteY43" fmla="*/ 297 h 111451"/>
              <a:gd name="connsiteX44" fmla="*/ 692475 w 1088724"/>
              <a:gd name="connsiteY44" fmla="*/ 287 h 111451"/>
              <a:gd name="connsiteX45" fmla="*/ 593604 w 1088724"/>
              <a:gd name="connsiteY45" fmla="*/ 49436 h 111451"/>
              <a:gd name="connsiteX46" fmla="*/ 575224 w 1088724"/>
              <a:gd name="connsiteY46" fmla="*/ 49436 h 111451"/>
              <a:gd name="connsiteX47" fmla="*/ 575224 w 1088724"/>
              <a:gd name="connsiteY47" fmla="*/ 24036 h 111451"/>
              <a:gd name="connsiteX48" fmla="*/ 593604 w 1088724"/>
              <a:gd name="connsiteY48" fmla="*/ 24036 h 111451"/>
              <a:gd name="connsiteX49" fmla="*/ 607017 w 1088724"/>
              <a:gd name="connsiteY49" fmla="*/ 35952 h 111451"/>
              <a:gd name="connsiteX50" fmla="*/ 607040 w 1088724"/>
              <a:gd name="connsiteY50" fmla="*/ 36736 h 111451"/>
              <a:gd name="connsiteX51" fmla="*/ 594387 w 1088724"/>
              <a:gd name="connsiteY51" fmla="*/ 49459 h 111451"/>
              <a:gd name="connsiteX52" fmla="*/ 593604 w 1088724"/>
              <a:gd name="connsiteY52" fmla="*/ 49436 h 111451"/>
              <a:gd name="connsiteX53" fmla="*/ 593604 w 1088724"/>
              <a:gd name="connsiteY53" fmla="*/ 1811 h 111451"/>
              <a:gd name="connsiteX54" fmla="*/ 553041 w 1088724"/>
              <a:gd name="connsiteY54" fmla="*/ 1811 h 111451"/>
              <a:gd name="connsiteX55" fmla="*/ 553041 w 1088724"/>
              <a:gd name="connsiteY55" fmla="*/ 109634 h 111451"/>
              <a:gd name="connsiteX56" fmla="*/ 575731 w 1088724"/>
              <a:gd name="connsiteY56" fmla="*/ 109634 h 111451"/>
              <a:gd name="connsiteX57" fmla="*/ 575731 w 1088724"/>
              <a:gd name="connsiteY57" fmla="*/ 71534 h 111451"/>
              <a:gd name="connsiteX58" fmla="*/ 594111 w 1088724"/>
              <a:gd name="connsiteY58" fmla="*/ 71534 h 111451"/>
              <a:gd name="connsiteX59" fmla="*/ 630877 w 1088724"/>
              <a:gd name="connsiteY59" fmla="*/ 38901 h 111451"/>
              <a:gd name="connsiteX60" fmla="*/ 598306 w 1088724"/>
              <a:gd name="connsiteY60" fmla="*/ 2065 h 111451"/>
              <a:gd name="connsiteX61" fmla="*/ 594111 w 1088724"/>
              <a:gd name="connsiteY61" fmla="*/ 2065 h 111451"/>
              <a:gd name="connsiteX62" fmla="*/ 456832 w 1088724"/>
              <a:gd name="connsiteY62" fmla="*/ 111412 h 111451"/>
              <a:gd name="connsiteX63" fmla="*/ 508423 w 1088724"/>
              <a:gd name="connsiteY63" fmla="*/ 70645 h 111451"/>
              <a:gd name="connsiteX64" fmla="*/ 483071 w 1088724"/>
              <a:gd name="connsiteY64" fmla="*/ 70645 h 111451"/>
              <a:gd name="connsiteX65" fmla="*/ 457719 w 1088724"/>
              <a:gd name="connsiteY65" fmla="*/ 89314 h 111451"/>
              <a:gd name="connsiteX66" fmla="*/ 426500 w 1088724"/>
              <a:gd name="connsiteY66" fmla="*/ 53918 h 111451"/>
              <a:gd name="connsiteX67" fmla="*/ 457719 w 1088724"/>
              <a:gd name="connsiteY67" fmla="*/ 22639 h 111451"/>
              <a:gd name="connsiteX68" fmla="*/ 483071 w 1088724"/>
              <a:gd name="connsiteY68" fmla="*/ 39911 h 111451"/>
              <a:gd name="connsiteX69" fmla="*/ 508422 w 1088724"/>
              <a:gd name="connsiteY69" fmla="*/ 39911 h 111451"/>
              <a:gd name="connsiteX70" fmla="*/ 457719 w 1088724"/>
              <a:gd name="connsiteY70" fmla="*/ 541 h 111451"/>
              <a:gd name="connsiteX71" fmla="*/ 405038 w 1088724"/>
              <a:gd name="connsiteY71" fmla="*/ 58631 h 111451"/>
              <a:gd name="connsiteX72" fmla="*/ 457719 w 1088724"/>
              <a:gd name="connsiteY72" fmla="*/ 111412 h 111451"/>
              <a:gd name="connsiteX73" fmla="*/ 366961 w 1088724"/>
              <a:gd name="connsiteY73" fmla="*/ 109888 h 111451"/>
              <a:gd name="connsiteX74" fmla="*/ 388256 w 1088724"/>
              <a:gd name="connsiteY74" fmla="*/ 109888 h 111451"/>
              <a:gd name="connsiteX75" fmla="*/ 388256 w 1088724"/>
              <a:gd name="connsiteY75" fmla="*/ 1557 h 111451"/>
              <a:gd name="connsiteX76" fmla="*/ 365439 w 1088724"/>
              <a:gd name="connsiteY76" fmla="*/ 1557 h 111451"/>
              <a:gd name="connsiteX77" fmla="*/ 365439 w 1088724"/>
              <a:gd name="connsiteY77" fmla="*/ 109380 h 111451"/>
              <a:gd name="connsiteX78" fmla="*/ 281779 w 1088724"/>
              <a:gd name="connsiteY78" fmla="*/ 1557 h 111451"/>
              <a:gd name="connsiteX79" fmla="*/ 281779 w 1088724"/>
              <a:gd name="connsiteY79" fmla="*/ 109380 h 111451"/>
              <a:gd name="connsiteX80" fmla="*/ 353904 w 1088724"/>
              <a:gd name="connsiteY80" fmla="*/ 109380 h 111451"/>
              <a:gd name="connsiteX81" fmla="*/ 353904 w 1088724"/>
              <a:gd name="connsiteY81" fmla="*/ 87790 h 111451"/>
              <a:gd name="connsiteX82" fmla="*/ 304469 w 1088724"/>
              <a:gd name="connsiteY82" fmla="*/ 87790 h 111451"/>
              <a:gd name="connsiteX83" fmla="*/ 304469 w 1088724"/>
              <a:gd name="connsiteY83" fmla="*/ 1557 h 111451"/>
              <a:gd name="connsiteX84" fmla="*/ 213964 w 1088724"/>
              <a:gd name="connsiteY84" fmla="*/ 87536 h 111451"/>
              <a:gd name="connsiteX85" fmla="*/ 213964 w 1088724"/>
              <a:gd name="connsiteY85" fmla="*/ 62136 h 111451"/>
              <a:gd name="connsiteX86" fmla="*/ 234498 w 1088724"/>
              <a:gd name="connsiteY86" fmla="*/ 62136 h 111451"/>
              <a:gd name="connsiteX87" fmla="*/ 247174 w 1088724"/>
              <a:gd name="connsiteY87" fmla="*/ 74836 h 111451"/>
              <a:gd name="connsiteX88" fmla="*/ 234498 w 1088724"/>
              <a:gd name="connsiteY88" fmla="*/ 87536 h 111451"/>
              <a:gd name="connsiteX89" fmla="*/ 213964 w 1088724"/>
              <a:gd name="connsiteY89" fmla="*/ 44991 h 111451"/>
              <a:gd name="connsiteX90" fmla="*/ 213964 w 1088724"/>
              <a:gd name="connsiteY90" fmla="*/ 23401 h 111451"/>
              <a:gd name="connsiteX91" fmla="*/ 230569 w 1088724"/>
              <a:gd name="connsiteY91" fmla="*/ 23401 h 111451"/>
              <a:gd name="connsiteX92" fmla="*/ 242098 w 1088724"/>
              <a:gd name="connsiteY92" fmla="*/ 33924 h 111451"/>
              <a:gd name="connsiteX93" fmla="*/ 242104 w 1088724"/>
              <a:gd name="connsiteY93" fmla="*/ 34069 h 111451"/>
              <a:gd name="connsiteX94" fmla="*/ 230705 w 1088724"/>
              <a:gd name="connsiteY94" fmla="*/ 44995 h 111451"/>
              <a:gd name="connsiteX95" fmla="*/ 230569 w 1088724"/>
              <a:gd name="connsiteY95" fmla="*/ 44991 h 111451"/>
              <a:gd name="connsiteX96" fmla="*/ 191147 w 1088724"/>
              <a:gd name="connsiteY96" fmla="*/ 109380 h 111451"/>
              <a:gd name="connsiteX97" fmla="*/ 236146 w 1088724"/>
              <a:gd name="connsiteY97" fmla="*/ 109380 h 111451"/>
              <a:gd name="connsiteX98" fmla="*/ 269991 w 1088724"/>
              <a:gd name="connsiteY98" fmla="*/ 78646 h 111451"/>
              <a:gd name="connsiteX99" fmla="*/ 250216 w 1088724"/>
              <a:gd name="connsiteY99" fmla="*/ 52357 h 111451"/>
              <a:gd name="connsiteX100" fmla="*/ 265174 w 1088724"/>
              <a:gd name="connsiteY100" fmla="*/ 30259 h 111451"/>
              <a:gd name="connsiteX101" fmla="*/ 231583 w 1088724"/>
              <a:gd name="connsiteY101" fmla="*/ 1557 h 111451"/>
              <a:gd name="connsiteX102" fmla="*/ 191147 w 1088724"/>
              <a:gd name="connsiteY102" fmla="*/ 1557 h 111451"/>
              <a:gd name="connsiteX103" fmla="*/ 191147 w 1088724"/>
              <a:gd name="connsiteY103" fmla="*/ 109380 h 111451"/>
              <a:gd name="connsiteX104" fmla="*/ 132331 w 1088724"/>
              <a:gd name="connsiteY104" fmla="*/ 110777 h 111451"/>
              <a:gd name="connsiteX105" fmla="*/ 174936 w 1088724"/>
              <a:gd name="connsiteY105" fmla="*/ 69917 h 111451"/>
              <a:gd name="connsiteX106" fmla="*/ 174922 w 1088724"/>
              <a:gd name="connsiteY106" fmla="*/ 67597 h 111451"/>
              <a:gd name="connsiteX107" fmla="*/ 174922 w 1088724"/>
              <a:gd name="connsiteY107" fmla="*/ 1557 h 111451"/>
              <a:gd name="connsiteX108" fmla="*/ 152106 w 1088724"/>
              <a:gd name="connsiteY108" fmla="*/ 1557 h 111451"/>
              <a:gd name="connsiteX109" fmla="*/ 152106 w 1088724"/>
              <a:gd name="connsiteY109" fmla="*/ 67597 h 111451"/>
              <a:gd name="connsiteX110" fmla="*/ 132205 w 1088724"/>
              <a:gd name="connsiteY110" fmla="*/ 87536 h 111451"/>
              <a:gd name="connsiteX111" fmla="*/ 112304 w 1088724"/>
              <a:gd name="connsiteY111" fmla="*/ 67597 h 111451"/>
              <a:gd name="connsiteX112" fmla="*/ 112304 w 1088724"/>
              <a:gd name="connsiteY112" fmla="*/ 1557 h 111451"/>
              <a:gd name="connsiteX113" fmla="*/ 89487 w 1088724"/>
              <a:gd name="connsiteY113" fmla="*/ 1557 h 111451"/>
              <a:gd name="connsiteX114" fmla="*/ 89487 w 1088724"/>
              <a:gd name="connsiteY114" fmla="*/ 67597 h 111451"/>
              <a:gd name="connsiteX115" fmla="*/ 129756 w 1088724"/>
              <a:gd name="connsiteY115" fmla="*/ 110770 h 111451"/>
              <a:gd name="connsiteX116" fmla="*/ 132331 w 1088724"/>
              <a:gd name="connsiteY116" fmla="*/ 110777 h 111451"/>
              <a:gd name="connsiteX117" fmla="*/ 41066 w 1088724"/>
              <a:gd name="connsiteY117" fmla="*/ 49182 h 111451"/>
              <a:gd name="connsiteX118" fmla="*/ 22812 w 1088724"/>
              <a:gd name="connsiteY118" fmla="*/ 49182 h 111451"/>
              <a:gd name="connsiteX119" fmla="*/ 22812 w 1088724"/>
              <a:gd name="connsiteY119" fmla="*/ 23782 h 111451"/>
              <a:gd name="connsiteX120" fmla="*/ 41066 w 1088724"/>
              <a:gd name="connsiteY120" fmla="*/ 23782 h 111451"/>
              <a:gd name="connsiteX121" fmla="*/ 54598 w 1088724"/>
              <a:gd name="connsiteY121" fmla="*/ 35562 h 111451"/>
              <a:gd name="connsiteX122" fmla="*/ 54629 w 1088724"/>
              <a:gd name="connsiteY122" fmla="*/ 36482 h 111451"/>
              <a:gd name="connsiteX123" fmla="*/ 41984 w 1088724"/>
              <a:gd name="connsiteY123" fmla="*/ 49213 h 111451"/>
              <a:gd name="connsiteX124" fmla="*/ 41066 w 1088724"/>
              <a:gd name="connsiteY124" fmla="*/ 49182 h 111451"/>
              <a:gd name="connsiteX125" fmla="*/ 41066 w 1088724"/>
              <a:gd name="connsiteY125" fmla="*/ 1557 h 111451"/>
              <a:gd name="connsiteX126" fmla="*/ -4 w 1088724"/>
              <a:gd name="connsiteY126" fmla="*/ 1557 h 111451"/>
              <a:gd name="connsiteX127" fmla="*/ -4 w 1088724"/>
              <a:gd name="connsiteY127" fmla="*/ 109380 h 111451"/>
              <a:gd name="connsiteX128" fmla="*/ 22812 w 1088724"/>
              <a:gd name="connsiteY128" fmla="*/ 109380 h 111451"/>
              <a:gd name="connsiteX129" fmla="*/ 22812 w 1088724"/>
              <a:gd name="connsiteY129" fmla="*/ 71280 h 111451"/>
              <a:gd name="connsiteX130" fmla="*/ 41066 w 1088724"/>
              <a:gd name="connsiteY130" fmla="*/ 71280 h 111451"/>
              <a:gd name="connsiteX131" fmla="*/ 77831 w 1088724"/>
              <a:gd name="connsiteY131" fmla="*/ 38647 h 111451"/>
              <a:gd name="connsiteX132" fmla="*/ 45260 w 1088724"/>
              <a:gd name="connsiteY132" fmla="*/ 1811 h 111451"/>
              <a:gd name="connsiteX133" fmla="*/ 41065 w 1088724"/>
              <a:gd name="connsiteY133" fmla="*/ 1811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088724" h="111451">
                <a:moveTo>
                  <a:pt x="986554" y="1557"/>
                </a:moveTo>
                <a:lnTo>
                  <a:pt x="1026610" y="63787"/>
                </a:lnTo>
                <a:lnTo>
                  <a:pt x="1026610" y="109380"/>
                </a:lnTo>
                <a:lnTo>
                  <a:pt x="1049553" y="109380"/>
                </a:lnTo>
                <a:lnTo>
                  <a:pt x="1049553" y="64041"/>
                </a:lnTo>
                <a:lnTo>
                  <a:pt x="1088721" y="1811"/>
                </a:lnTo>
                <a:lnTo>
                  <a:pt x="1062102" y="1811"/>
                </a:lnTo>
                <a:lnTo>
                  <a:pt x="1038271" y="40927"/>
                </a:lnTo>
                <a:lnTo>
                  <a:pt x="1014441" y="1557"/>
                </a:lnTo>
                <a:close/>
                <a:moveTo>
                  <a:pt x="935851" y="110904"/>
                </a:moveTo>
                <a:cubicBezTo>
                  <a:pt x="960651" y="111764"/>
                  <a:pt x="982428" y="94513"/>
                  <a:pt x="987314" y="70137"/>
                </a:cubicBezTo>
                <a:lnTo>
                  <a:pt x="961963" y="70137"/>
                </a:lnTo>
                <a:cubicBezTo>
                  <a:pt x="958523" y="81540"/>
                  <a:pt x="947861" y="89201"/>
                  <a:pt x="935977" y="88806"/>
                </a:cubicBezTo>
                <a:cubicBezTo>
                  <a:pt x="917601" y="87669"/>
                  <a:pt x="903623" y="71822"/>
                  <a:pt x="904758" y="53410"/>
                </a:cubicBezTo>
                <a:cubicBezTo>
                  <a:pt x="905795" y="36585"/>
                  <a:pt x="919184" y="23170"/>
                  <a:pt x="935977" y="22131"/>
                </a:cubicBezTo>
                <a:cubicBezTo>
                  <a:pt x="947267" y="21790"/>
                  <a:pt x="957496" y="28759"/>
                  <a:pt x="961329" y="39403"/>
                </a:cubicBezTo>
                <a:lnTo>
                  <a:pt x="986681" y="39403"/>
                </a:lnTo>
                <a:cubicBezTo>
                  <a:pt x="981537" y="15702"/>
                  <a:pt x="960169" y="-890"/>
                  <a:pt x="935978" y="33"/>
                </a:cubicBezTo>
                <a:cubicBezTo>
                  <a:pt x="905420" y="1499"/>
                  <a:pt x="881834" y="27507"/>
                  <a:pt x="883297" y="58123"/>
                </a:cubicBezTo>
                <a:cubicBezTo>
                  <a:pt x="884662" y="86688"/>
                  <a:pt x="907467" y="109537"/>
                  <a:pt x="935978" y="110904"/>
                </a:cubicBezTo>
                <a:moveTo>
                  <a:pt x="844585" y="109634"/>
                </a:moveTo>
                <a:lnTo>
                  <a:pt x="867401" y="109634"/>
                </a:lnTo>
                <a:lnTo>
                  <a:pt x="867401" y="1557"/>
                </a:lnTo>
                <a:lnTo>
                  <a:pt x="844585" y="1557"/>
                </a:lnTo>
                <a:lnTo>
                  <a:pt x="844585" y="109380"/>
                </a:lnTo>
                <a:close/>
                <a:moveTo>
                  <a:pt x="760925" y="1557"/>
                </a:moveTo>
                <a:lnTo>
                  <a:pt x="760925" y="109380"/>
                </a:lnTo>
                <a:lnTo>
                  <a:pt x="833050" y="109380"/>
                </a:lnTo>
                <a:lnTo>
                  <a:pt x="833050" y="87790"/>
                </a:lnTo>
                <a:lnTo>
                  <a:pt x="783741" y="87790"/>
                </a:lnTo>
                <a:lnTo>
                  <a:pt x="783741" y="1557"/>
                </a:lnTo>
                <a:close/>
                <a:moveTo>
                  <a:pt x="692475" y="22385"/>
                </a:moveTo>
                <a:cubicBezTo>
                  <a:pt x="710861" y="21403"/>
                  <a:pt x="726560" y="35540"/>
                  <a:pt x="727540" y="53961"/>
                </a:cubicBezTo>
                <a:cubicBezTo>
                  <a:pt x="728520" y="72382"/>
                  <a:pt x="714410" y="88111"/>
                  <a:pt x="696024" y="89093"/>
                </a:cubicBezTo>
                <a:cubicBezTo>
                  <a:pt x="677639" y="90075"/>
                  <a:pt x="661940" y="75938"/>
                  <a:pt x="660960" y="57517"/>
                </a:cubicBezTo>
                <a:cubicBezTo>
                  <a:pt x="660929" y="56941"/>
                  <a:pt x="660913" y="56364"/>
                  <a:pt x="660913" y="55786"/>
                </a:cubicBezTo>
                <a:cubicBezTo>
                  <a:pt x="660002" y="38275"/>
                  <a:pt x="673433" y="23340"/>
                  <a:pt x="690911" y="22428"/>
                </a:cubicBezTo>
                <a:cubicBezTo>
                  <a:pt x="691432" y="22401"/>
                  <a:pt x="691954" y="22387"/>
                  <a:pt x="692475" y="22385"/>
                </a:cubicBezTo>
                <a:moveTo>
                  <a:pt x="692475" y="287"/>
                </a:moveTo>
                <a:cubicBezTo>
                  <a:pt x="661883" y="77"/>
                  <a:pt x="636913" y="24754"/>
                  <a:pt x="636703" y="55404"/>
                </a:cubicBezTo>
                <a:cubicBezTo>
                  <a:pt x="636493" y="86055"/>
                  <a:pt x="661122" y="111072"/>
                  <a:pt x="691715" y="111283"/>
                </a:cubicBezTo>
                <a:cubicBezTo>
                  <a:pt x="722307" y="111493"/>
                  <a:pt x="747277" y="86817"/>
                  <a:pt x="747487" y="56166"/>
                </a:cubicBezTo>
                <a:cubicBezTo>
                  <a:pt x="747488" y="56040"/>
                  <a:pt x="747488" y="55913"/>
                  <a:pt x="747488" y="55786"/>
                </a:cubicBezTo>
                <a:cubicBezTo>
                  <a:pt x="748335" y="25989"/>
                  <a:pt x="724912" y="1145"/>
                  <a:pt x="695172" y="297"/>
                </a:cubicBezTo>
                <a:cubicBezTo>
                  <a:pt x="694273" y="271"/>
                  <a:pt x="693374" y="268"/>
                  <a:pt x="692475" y="287"/>
                </a:cubicBezTo>
                <a:moveTo>
                  <a:pt x="593604" y="49436"/>
                </a:moveTo>
                <a:lnTo>
                  <a:pt x="575224" y="49436"/>
                </a:lnTo>
                <a:lnTo>
                  <a:pt x="575224" y="24036"/>
                </a:lnTo>
                <a:lnTo>
                  <a:pt x="593604" y="24036"/>
                </a:lnTo>
                <a:cubicBezTo>
                  <a:pt x="600592" y="23616"/>
                  <a:pt x="606597" y="28950"/>
                  <a:pt x="607017" y="35952"/>
                </a:cubicBezTo>
                <a:cubicBezTo>
                  <a:pt x="607033" y="36213"/>
                  <a:pt x="607041" y="36475"/>
                  <a:pt x="607040" y="36736"/>
                </a:cubicBezTo>
                <a:cubicBezTo>
                  <a:pt x="607053" y="43750"/>
                  <a:pt x="601388" y="49447"/>
                  <a:pt x="594387" y="49459"/>
                </a:cubicBezTo>
                <a:cubicBezTo>
                  <a:pt x="594126" y="49460"/>
                  <a:pt x="593865" y="49452"/>
                  <a:pt x="593604" y="49436"/>
                </a:cubicBezTo>
                <a:moveTo>
                  <a:pt x="593604" y="1811"/>
                </a:moveTo>
                <a:lnTo>
                  <a:pt x="553041" y="1811"/>
                </a:lnTo>
                <a:lnTo>
                  <a:pt x="553041" y="109634"/>
                </a:lnTo>
                <a:lnTo>
                  <a:pt x="575731" y="109634"/>
                </a:lnTo>
                <a:lnTo>
                  <a:pt x="575731" y="71534"/>
                </a:lnTo>
                <a:lnTo>
                  <a:pt x="594111" y="71534"/>
                </a:lnTo>
                <a:cubicBezTo>
                  <a:pt x="613258" y="72695"/>
                  <a:pt x="629718" y="58084"/>
                  <a:pt x="630877" y="38901"/>
                </a:cubicBezTo>
                <a:cubicBezTo>
                  <a:pt x="632035" y="19718"/>
                  <a:pt x="617452" y="3226"/>
                  <a:pt x="598306" y="2065"/>
                </a:cubicBezTo>
                <a:cubicBezTo>
                  <a:pt x="596909" y="1981"/>
                  <a:pt x="595508" y="1981"/>
                  <a:pt x="594111" y="2065"/>
                </a:cubicBezTo>
                <a:moveTo>
                  <a:pt x="456832" y="111412"/>
                </a:moveTo>
                <a:cubicBezTo>
                  <a:pt x="481680" y="112336"/>
                  <a:pt x="503529" y="95070"/>
                  <a:pt x="508423" y="70645"/>
                </a:cubicBezTo>
                <a:lnTo>
                  <a:pt x="483071" y="70645"/>
                </a:lnTo>
                <a:cubicBezTo>
                  <a:pt x="479731" y="81843"/>
                  <a:pt x="469383" y="89463"/>
                  <a:pt x="457719" y="89314"/>
                </a:cubicBezTo>
                <a:cubicBezTo>
                  <a:pt x="439343" y="88177"/>
                  <a:pt x="425365" y="72330"/>
                  <a:pt x="426500" y="53918"/>
                </a:cubicBezTo>
                <a:cubicBezTo>
                  <a:pt x="427537" y="37093"/>
                  <a:pt x="440926" y="23678"/>
                  <a:pt x="457719" y="22639"/>
                </a:cubicBezTo>
                <a:cubicBezTo>
                  <a:pt x="469021" y="22257"/>
                  <a:pt x="479271" y="29241"/>
                  <a:pt x="483071" y="39911"/>
                </a:cubicBezTo>
                <a:lnTo>
                  <a:pt x="508422" y="39911"/>
                </a:lnTo>
                <a:cubicBezTo>
                  <a:pt x="503325" y="16181"/>
                  <a:pt x="481927" y="-434"/>
                  <a:pt x="457719" y="541"/>
                </a:cubicBezTo>
                <a:cubicBezTo>
                  <a:pt x="427161" y="2007"/>
                  <a:pt x="403575" y="28015"/>
                  <a:pt x="405038" y="58631"/>
                </a:cubicBezTo>
                <a:cubicBezTo>
                  <a:pt x="406403" y="87196"/>
                  <a:pt x="429209" y="110045"/>
                  <a:pt x="457719" y="111412"/>
                </a:cubicBezTo>
                <a:moveTo>
                  <a:pt x="366961" y="109888"/>
                </a:moveTo>
                <a:lnTo>
                  <a:pt x="388256" y="109888"/>
                </a:lnTo>
                <a:lnTo>
                  <a:pt x="388256" y="1557"/>
                </a:lnTo>
                <a:lnTo>
                  <a:pt x="365439" y="1557"/>
                </a:lnTo>
                <a:lnTo>
                  <a:pt x="365439" y="109380"/>
                </a:lnTo>
                <a:close/>
                <a:moveTo>
                  <a:pt x="281779" y="1557"/>
                </a:moveTo>
                <a:lnTo>
                  <a:pt x="281779" y="109380"/>
                </a:lnTo>
                <a:lnTo>
                  <a:pt x="353904" y="109380"/>
                </a:lnTo>
                <a:lnTo>
                  <a:pt x="353904" y="87790"/>
                </a:lnTo>
                <a:lnTo>
                  <a:pt x="304469" y="87790"/>
                </a:lnTo>
                <a:lnTo>
                  <a:pt x="304469" y="1557"/>
                </a:lnTo>
                <a:close/>
                <a:moveTo>
                  <a:pt x="213964" y="87536"/>
                </a:moveTo>
                <a:lnTo>
                  <a:pt x="213964" y="62136"/>
                </a:lnTo>
                <a:lnTo>
                  <a:pt x="234498" y="62136"/>
                </a:lnTo>
                <a:cubicBezTo>
                  <a:pt x="241499" y="62136"/>
                  <a:pt x="247174" y="67822"/>
                  <a:pt x="247174" y="74836"/>
                </a:cubicBezTo>
                <a:cubicBezTo>
                  <a:pt x="247174" y="81850"/>
                  <a:pt x="241499" y="87536"/>
                  <a:pt x="234498" y="87536"/>
                </a:cubicBezTo>
                <a:close/>
                <a:moveTo>
                  <a:pt x="213964" y="44991"/>
                </a:moveTo>
                <a:lnTo>
                  <a:pt x="213964" y="23401"/>
                </a:lnTo>
                <a:lnTo>
                  <a:pt x="230569" y="23401"/>
                </a:lnTo>
                <a:cubicBezTo>
                  <a:pt x="236653" y="23117"/>
                  <a:pt x="241815" y="27829"/>
                  <a:pt x="242098" y="33924"/>
                </a:cubicBezTo>
                <a:cubicBezTo>
                  <a:pt x="242100" y="33973"/>
                  <a:pt x="242102" y="34021"/>
                  <a:pt x="242104" y="34069"/>
                </a:cubicBezTo>
                <a:cubicBezTo>
                  <a:pt x="241968" y="40240"/>
                  <a:pt x="236864" y="45132"/>
                  <a:pt x="230705" y="44995"/>
                </a:cubicBezTo>
                <a:cubicBezTo>
                  <a:pt x="230660" y="44994"/>
                  <a:pt x="230614" y="44993"/>
                  <a:pt x="230569" y="44991"/>
                </a:cubicBezTo>
                <a:close/>
                <a:moveTo>
                  <a:pt x="191147" y="109380"/>
                </a:moveTo>
                <a:lnTo>
                  <a:pt x="236146" y="109380"/>
                </a:lnTo>
                <a:cubicBezTo>
                  <a:pt x="253958" y="110243"/>
                  <a:pt x="269102" y="96491"/>
                  <a:pt x="269991" y="78646"/>
                </a:cubicBezTo>
                <a:cubicBezTo>
                  <a:pt x="270726" y="66211"/>
                  <a:pt x="262350" y="55076"/>
                  <a:pt x="250216" y="52357"/>
                </a:cubicBezTo>
                <a:cubicBezTo>
                  <a:pt x="259254" y="48763"/>
                  <a:pt x="265184" y="40002"/>
                  <a:pt x="265174" y="30259"/>
                </a:cubicBezTo>
                <a:cubicBezTo>
                  <a:pt x="263629" y="13133"/>
                  <a:pt x="248707" y="383"/>
                  <a:pt x="231583" y="1557"/>
                </a:cubicBezTo>
                <a:lnTo>
                  <a:pt x="191147" y="1557"/>
                </a:lnTo>
                <a:lnTo>
                  <a:pt x="191147" y="109380"/>
                </a:lnTo>
                <a:close/>
                <a:moveTo>
                  <a:pt x="132331" y="110777"/>
                </a:moveTo>
                <a:cubicBezTo>
                  <a:pt x="155358" y="111281"/>
                  <a:pt x="174433" y="92988"/>
                  <a:pt x="174936" y="69917"/>
                </a:cubicBezTo>
                <a:cubicBezTo>
                  <a:pt x="174953" y="69144"/>
                  <a:pt x="174948" y="68370"/>
                  <a:pt x="174922" y="67597"/>
                </a:cubicBezTo>
                <a:lnTo>
                  <a:pt x="174922" y="1557"/>
                </a:lnTo>
                <a:lnTo>
                  <a:pt x="152106" y="1557"/>
                </a:lnTo>
                <a:lnTo>
                  <a:pt x="152106" y="67597"/>
                </a:lnTo>
                <a:cubicBezTo>
                  <a:pt x="152106" y="78609"/>
                  <a:pt x="143196" y="87536"/>
                  <a:pt x="132205" y="87536"/>
                </a:cubicBezTo>
                <a:cubicBezTo>
                  <a:pt x="121214" y="87536"/>
                  <a:pt x="112304" y="78609"/>
                  <a:pt x="112304" y="67597"/>
                </a:cubicBezTo>
                <a:lnTo>
                  <a:pt x="112304" y="1557"/>
                </a:lnTo>
                <a:lnTo>
                  <a:pt x="89487" y="1557"/>
                </a:lnTo>
                <a:lnTo>
                  <a:pt x="89487" y="67597"/>
                </a:lnTo>
                <a:cubicBezTo>
                  <a:pt x="88708" y="90660"/>
                  <a:pt x="106737" y="109989"/>
                  <a:pt x="129756" y="110770"/>
                </a:cubicBezTo>
                <a:cubicBezTo>
                  <a:pt x="130614" y="110799"/>
                  <a:pt x="131473" y="110801"/>
                  <a:pt x="132331" y="110777"/>
                </a:cubicBezTo>
                <a:moveTo>
                  <a:pt x="41066" y="49182"/>
                </a:moveTo>
                <a:lnTo>
                  <a:pt x="22812" y="49182"/>
                </a:lnTo>
                <a:lnTo>
                  <a:pt x="22812" y="23782"/>
                </a:lnTo>
                <a:lnTo>
                  <a:pt x="41066" y="23782"/>
                </a:lnTo>
                <a:cubicBezTo>
                  <a:pt x="48049" y="23291"/>
                  <a:pt x="54108" y="28565"/>
                  <a:pt x="54598" y="35562"/>
                </a:cubicBezTo>
                <a:cubicBezTo>
                  <a:pt x="54619" y="35868"/>
                  <a:pt x="54629" y="36175"/>
                  <a:pt x="54629" y="36482"/>
                </a:cubicBezTo>
                <a:cubicBezTo>
                  <a:pt x="54646" y="43496"/>
                  <a:pt x="48985" y="49196"/>
                  <a:pt x="41984" y="49213"/>
                </a:cubicBezTo>
                <a:cubicBezTo>
                  <a:pt x="41678" y="49214"/>
                  <a:pt x="41371" y="49204"/>
                  <a:pt x="41066" y="49182"/>
                </a:cubicBezTo>
                <a:moveTo>
                  <a:pt x="41066" y="1557"/>
                </a:moveTo>
                <a:lnTo>
                  <a:pt x="-4" y="1557"/>
                </a:lnTo>
                <a:lnTo>
                  <a:pt x="-4" y="109380"/>
                </a:lnTo>
                <a:lnTo>
                  <a:pt x="22812" y="109380"/>
                </a:lnTo>
                <a:lnTo>
                  <a:pt x="22812" y="71280"/>
                </a:lnTo>
                <a:lnTo>
                  <a:pt x="41066" y="71280"/>
                </a:lnTo>
                <a:cubicBezTo>
                  <a:pt x="60212" y="72441"/>
                  <a:pt x="76673" y="57831"/>
                  <a:pt x="77831" y="38647"/>
                </a:cubicBezTo>
                <a:cubicBezTo>
                  <a:pt x="78989" y="19464"/>
                  <a:pt x="64407" y="2972"/>
                  <a:pt x="45260" y="1811"/>
                </a:cubicBezTo>
                <a:cubicBezTo>
                  <a:pt x="43863" y="1727"/>
                  <a:pt x="42462" y="1727"/>
                  <a:pt x="41065" y="1811"/>
                </a:cubicBezTo>
              </a:path>
            </a:pathLst>
          </a:custGeom>
          <a:solidFill>
            <a:schemeClr val="tx2"/>
          </a:solidFill>
          <a:ln w="12627"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4A52BFC2-BD87-9753-CC78-D39059228CC5}"/>
              </a:ext>
            </a:extLst>
          </p:cNvPr>
          <p:cNvSpPr/>
          <p:nvPr/>
        </p:nvSpPr>
        <p:spPr>
          <a:xfrm>
            <a:off x="1369471" y="499859"/>
            <a:ext cx="1132202" cy="111009"/>
          </a:xfrm>
          <a:custGeom>
            <a:avLst/>
            <a:gdLst>
              <a:gd name="connsiteX0" fmla="*/ 1060074 w 1132202"/>
              <a:gd name="connsiteY0" fmla="*/ 1406 h 111009"/>
              <a:gd name="connsiteX1" fmla="*/ 1060074 w 1132202"/>
              <a:gd name="connsiteY1" fmla="*/ 109229 h 111009"/>
              <a:gd name="connsiteX2" fmla="*/ 1132199 w 1132202"/>
              <a:gd name="connsiteY2" fmla="*/ 109229 h 111009"/>
              <a:gd name="connsiteX3" fmla="*/ 1132199 w 1132202"/>
              <a:gd name="connsiteY3" fmla="*/ 87385 h 111009"/>
              <a:gd name="connsiteX4" fmla="*/ 1082890 w 1132202"/>
              <a:gd name="connsiteY4" fmla="*/ 87385 h 111009"/>
              <a:gd name="connsiteX5" fmla="*/ 1082890 w 1132202"/>
              <a:gd name="connsiteY5" fmla="*/ 1406 h 111009"/>
              <a:gd name="connsiteX6" fmla="*/ 985540 w 1132202"/>
              <a:gd name="connsiteY6" fmla="*/ 71637 h 111009"/>
              <a:gd name="connsiteX7" fmla="*/ 998976 w 1132202"/>
              <a:gd name="connsiteY7" fmla="*/ 37093 h 111009"/>
              <a:gd name="connsiteX8" fmla="*/ 1011652 w 1132202"/>
              <a:gd name="connsiteY8" fmla="*/ 71637 h 111009"/>
              <a:gd name="connsiteX9" fmla="*/ 1026356 w 1132202"/>
              <a:gd name="connsiteY9" fmla="*/ 109737 h 111009"/>
              <a:gd name="connsiteX10" fmla="*/ 1051708 w 1132202"/>
              <a:gd name="connsiteY10" fmla="*/ 109737 h 111009"/>
              <a:gd name="connsiteX11" fmla="*/ 1008737 w 1132202"/>
              <a:gd name="connsiteY11" fmla="*/ 1914 h 111009"/>
              <a:gd name="connsiteX12" fmla="*/ 989089 w 1132202"/>
              <a:gd name="connsiteY12" fmla="*/ 1914 h 111009"/>
              <a:gd name="connsiteX13" fmla="*/ 945991 w 1132202"/>
              <a:gd name="connsiteY13" fmla="*/ 109229 h 111009"/>
              <a:gd name="connsiteX14" fmla="*/ 970202 w 1132202"/>
              <a:gd name="connsiteY14" fmla="*/ 109229 h 111009"/>
              <a:gd name="connsiteX15" fmla="*/ 977174 w 1132202"/>
              <a:gd name="connsiteY15" fmla="*/ 91195 h 111009"/>
              <a:gd name="connsiteX16" fmla="*/ 1018624 w 1132202"/>
              <a:gd name="connsiteY16" fmla="*/ 91195 h 111009"/>
              <a:gd name="connsiteX17" fmla="*/ 1025469 w 1132202"/>
              <a:gd name="connsiteY17" fmla="*/ 109229 h 111009"/>
              <a:gd name="connsiteX18" fmla="*/ 851937 w 1132202"/>
              <a:gd name="connsiteY18" fmla="*/ 1914 h 111009"/>
              <a:gd name="connsiteX19" fmla="*/ 851937 w 1132202"/>
              <a:gd name="connsiteY19" fmla="*/ 109737 h 111009"/>
              <a:gd name="connsiteX20" fmla="*/ 874627 w 1132202"/>
              <a:gd name="connsiteY20" fmla="*/ 109737 h 111009"/>
              <a:gd name="connsiteX21" fmla="*/ 874627 w 1132202"/>
              <a:gd name="connsiteY21" fmla="*/ 46237 h 111009"/>
              <a:gd name="connsiteX22" fmla="*/ 918738 w 1132202"/>
              <a:gd name="connsiteY22" fmla="*/ 109737 h 111009"/>
              <a:gd name="connsiteX23" fmla="*/ 937879 w 1132202"/>
              <a:gd name="connsiteY23" fmla="*/ 109737 h 111009"/>
              <a:gd name="connsiteX24" fmla="*/ 937879 w 1132202"/>
              <a:gd name="connsiteY24" fmla="*/ 1406 h 111009"/>
              <a:gd name="connsiteX25" fmla="*/ 915062 w 1132202"/>
              <a:gd name="connsiteY25" fmla="*/ 1406 h 111009"/>
              <a:gd name="connsiteX26" fmla="*/ 915062 w 1132202"/>
              <a:gd name="connsiteY26" fmla="*/ 64271 h 111009"/>
              <a:gd name="connsiteX27" fmla="*/ 871204 w 1132202"/>
              <a:gd name="connsiteY27" fmla="*/ 1406 h 111009"/>
              <a:gd name="connsiteX28" fmla="*/ 783614 w 1132202"/>
              <a:gd name="connsiteY28" fmla="*/ 22488 h 111009"/>
              <a:gd name="connsiteX29" fmla="*/ 818070 w 1132202"/>
              <a:gd name="connsiteY29" fmla="*/ 54730 h 111009"/>
              <a:gd name="connsiteX30" fmla="*/ 785889 w 1132202"/>
              <a:gd name="connsiteY30" fmla="*/ 89251 h 111009"/>
              <a:gd name="connsiteX31" fmla="*/ 751434 w 1132202"/>
              <a:gd name="connsiteY31" fmla="*/ 57009 h 111009"/>
              <a:gd name="connsiteX32" fmla="*/ 751418 w 1132202"/>
              <a:gd name="connsiteY32" fmla="*/ 55381 h 111009"/>
              <a:gd name="connsiteX33" fmla="*/ 781549 w 1132202"/>
              <a:gd name="connsiteY33" fmla="*/ 22144 h 111009"/>
              <a:gd name="connsiteX34" fmla="*/ 782981 w 1132202"/>
              <a:gd name="connsiteY34" fmla="*/ 22107 h 111009"/>
              <a:gd name="connsiteX35" fmla="*/ 782981 w 1132202"/>
              <a:gd name="connsiteY35" fmla="*/ 9 h 111009"/>
              <a:gd name="connsiteX36" fmla="*/ 727208 w 1132202"/>
              <a:gd name="connsiteY36" fmla="*/ 55126 h 111009"/>
              <a:gd name="connsiteX37" fmla="*/ 782220 w 1132202"/>
              <a:gd name="connsiteY37" fmla="*/ 111005 h 111009"/>
              <a:gd name="connsiteX38" fmla="*/ 837992 w 1132202"/>
              <a:gd name="connsiteY38" fmla="*/ 55888 h 111009"/>
              <a:gd name="connsiteX39" fmla="*/ 837993 w 1132202"/>
              <a:gd name="connsiteY39" fmla="*/ 55381 h 111009"/>
              <a:gd name="connsiteX40" fmla="*/ 785546 w 1132202"/>
              <a:gd name="connsiteY40" fmla="*/ 15 h 111009"/>
              <a:gd name="connsiteX41" fmla="*/ 782980 w 1132202"/>
              <a:gd name="connsiteY41" fmla="*/ 9 h 111009"/>
              <a:gd name="connsiteX42" fmla="*/ 692475 w 1132202"/>
              <a:gd name="connsiteY42" fmla="*/ 109229 h 111009"/>
              <a:gd name="connsiteX43" fmla="*/ 715165 w 1132202"/>
              <a:gd name="connsiteY43" fmla="*/ 109229 h 111009"/>
              <a:gd name="connsiteX44" fmla="*/ 715165 w 1132202"/>
              <a:gd name="connsiteY44" fmla="*/ 1406 h 111009"/>
              <a:gd name="connsiteX45" fmla="*/ 692475 w 1132202"/>
              <a:gd name="connsiteY45" fmla="*/ 1406 h 111009"/>
              <a:gd name="connsiteX46" fmla="*/ 692475 w 1132202"/>
              <a:gd name="connsiteY46" fmla="*/ 109229 h 111009"/>
              <a:gd name="connsiteX47" fmla="*/ 681067 w 1132202"/>
              <a:gd name="connsiteY47" fmla="*/ 1406 h 111009"/>
              <a:gd name="connsiteX48" fmla="*/ 594872 w 1132202"/>
              <a:gd name="connsiteY48" fmla="*/ 1406 h 111009"/>
              <a:gd name="connsiteX49" fmla="*/ 594872 w 1132202"/>
              <a:gd name="connsiteY49" fmla="*/ 23250 h 111009"/>
              <a:gd name="connsiteX50" fmla="*/ 626308 w 1132202"/>
              <a:gd name="connsiteY50" fmla="*/ 23250 h 111009"/>
              <a:gd name="connsiteX51" fmla="*/ 626308 w 1132202"/>
              <a:gd name="connsiteY51" fmla="*/ 109229 h 111009"/>
              <a:gd name="connsiteX52" fmla="*/ 648997 w 1132202"/>
              <a:gd name="connsiteY52" fmla="*/ 109229 h 111009"/>
              <a:gd name="connsiteX53" fmla="*/ 648997 w 1132202"/>
              <a:gd name="connsiteY53" fmla="*/ 23250 h 111009"/>
              <a:gd name="connsiteX54" fmla="*/ 680560 w 1132202"/>
              <a:gd name="connsiteY54" fmla="*/ 23250 h 111009"/>
              <a:gd name="connsiteX55" fmla="*/ 680560 w 1132202"/>
              <a:gd name="connsiteY55" fmla="*/ 1406 h 111009"/>
              <a:gd name="connsiteX56" fmla="*/ 542647 w 1132202"/>
              <a:gd name="connsiteY56" fmla="*/ 71637 h 111009"/>
              <a:gd name="connsiteX57" fmla="*/ 555957 w 1132202"/>
              <a:gd name="connsiteY57" fmla="*/ 37093 h 111009"/>
              <a:gd name="connsiteX58" fmla="*/ 568633 w 1132202"/>
              <a:gd name="connsiteY58" fmla="*/ 71637 h 111009"/>
              <a:gd name="connsiteX59" fmla="*/ 583337 w 1132202"/>
              <a:gd name="connsiteY59" fmla="*/ 109737 h 111009"/>
              <a:gd name="connsiteX60" fmla="*/ 608688 w 1132202"/>
              <a:gd name="connsiteY60" fmla="*/ 109737 h 111009"/>
              <a:gd name="connsiteX61" fmla="*/ 565717 w 1132202"/>
              <a:gd name="connsiteY61" fmla="*/ 1914 h 111009"/>
              <a:gd name="connsiteX62" fmla="*/ 547337 w 1132202"/>
              <a:gd name="connsiteY62" fmla="*/ 1914 h 111009"/>
              <a:gd name="connsiteX63" fmla="*/ 504493 w 1132202"/>
              <a:gd name="connsiteY63" fmla="*/ 109737 h 111009"/>
              <a:gd name="connsiteX64" fmla="*/ 527690 w 1132202"/>
              <a:gd name="connsiteY64" fmla="*/ 109737 h 111009"/>
              <a:gd name="connsiteX65" fmla="*/ 534535 w 1132202"/>
              <a:gd name="connsiteY65" fmla="*/ 91703 h 111009"/>
              <a:gd name="connsiteX66" fmla="*/ 576111 w 1132202"/>
              <a:gd name="connsiteY66" fmla="*/ 91703 h 111009"/>
              <a:gd name="connsiteX67" fmla="*/ 582830 w 1132202"/>
              <a:gd name="connsiteY67" fmla="*/ 109737 h 111009"/>
              <a:gd name="connsiteX68" fmla="*/ 408537 w 1132202"/>
              <a:gd name="connsiteY68" fmla="*/ 1406 h 111009"/>
              <a:gd name="connsiteX69" fmla="*/ 408537 w 1132202"/>
              <a:gd name="connsiteY69" fmla="*/ 109229 h 111009"/>
              <a:gd name="connsiteX70" fmla="*/ 431227 w 1132202"/>
              <a:gd name="connsiteY70" fmla="*/ 109229 h 111009"/>
              <a:gd name="connsiteX71" fmla="*/ 431227 w 1132202"/>
              <a:gd name="connsiteY71" fmla="*/ 45729 h 111009"/>
              <a:gd name="connsiteX72" fmla="*/ 475339 w 1132202"/>
              <a:gd name="connsiteY72" fmla="*/ 109229 h 111009"/>
              <a:gd name="connsiteX73" fmla="*/ 494479 w 1132202"/>
              <a:gd name="connsiteY73" fmla="*/ 109229 h 111009"/>
              <a:gd name="connsiteX74" fmla="*/ 494479 w 1132202"/>
              <a:gd name="connsiteY74" fmla="*/ 1406 h 111009"/>
              <a:gd name="connsiteX75" fmla="*/ 471663 w 1132202"/>
              <a:gd name="connsiteY75" fmla="*/ 1406 h 111009"/>
              <a:gd name="connsiteX76" fmla="*/ 471663 w 1132202"/>
              <a:gd name="connsiteY76" fmla="*/ 64271 h 111009"/>
              <a:gd name="connsiteX77" fmla="*/ 427804 w 1132202"/>
              <a:gd name="connsiteY77" fmla="*/ 1406 h 111009"/>
              <a:gd name="connsiteX78" fmla="*/ 336412 w 1132202"/>
              <a:gd name="connsiteY78" fmla="*/ 23377 h 111009"/>
              <a:gd name="connsiteX79" fmla="*/ 352764 w 1132202"/>
              <a:gd name="connsiteY79" fmla="*/ 23377 h 111009"/>
              <a:gd name="connsiteX80" fmla="*/ 365439 w 1132202"/>
              <a:gd name="connsiteY80" fmla="*/ 36077 h 111009"/>
              <a:gd name="connsiteX81" fmla="*/ 352764 w 1132202"/>
              <a:gd name="connsiteY81" fmla="*/ 48777 h 111009"/>
              <a:gd name="connsiteX82" fmla="*/ 336412 w 1132202"/>
              <a:gd name="connsiteY82" fmla="*/ 48777 h 111009"/>
              <a:gd name="connsiteX83" fmla="*/ 336412 w 1132202"/>
              <a:gd name="connsiteY83" fmla="*/ 23377 h 111009"/>
              <a:gd name="connsiteX84" fmla="*/ 399791 w 1132202"/>
              <a:gd name="connsiteY84" fmla="*/ 109229 h 111009"/>
              <a:gd name="connsiteX85" fmla="*/ 371651 w 1132202"/>
              <a:gd name="connsiteY85" fmla="*/ 64525 h 111009"/>
              <a:gd name="connsiteX86" fmla="*/ 388890 w 1132202"/>
              <a:gd name="connsiteY86" fmla="*/ 34680 h 111009"/>
              <a:gd name="connsiteX87" fmla="*/ 354919 w 1132202"/>
              <a:gd name="connsiteY87" fmla="*/ 1406 h 111009"/>
              <a:gd name="connsiteX88" fmla="*/ 313342 w 1132202"/>
              <a:gd name="connsiteY88" fmla="*/ 1406 h 111009"/>
              <a:gd name="connsiteX89" fmla="*/ 313342 w 1132202"/>
              <a:gd name="connsiteY89" fmla="*/ 109229 h 111009"/>
              <a:gd name="connsiteX90" fmla="*/ 336158 w 1132202"/>
              <a:gd name="connsiteY90" fmla="*/ 109229 h 111009"/>
              <a:gd name="connsiteX91" fmla="*/ 336158 w 1132202"/>
              <a:gd name="connsiteY91" fmla="*/ 68081 h 111009"/>
              <a:gd name="connsiteX92" fmla="*/ 347820 w 1132202"/>
              <a:gd name="connsiteY92" fmla="*/ 68081 h 111009"/>
              <a:gd name="connsiteX93" fmla="*/ 372031 w 1132202"/>
              <a:gd name="connsiteY93" fmla="*/ 109229 h 111009"/>
              <a:gd name="connsiteX94" fmla="*/ 233611 w 1132202"/>
              <a:gd name="connsiteY94" fmla="*/ 1406 h 111009"/>
              <a:gd name="connsiteX95" fmla="*/ 233611 w 1132202"/>
              <a:gd name="connsiteY95" fmla="*/ 109229 h 111009"/>
              <a:gd name="connsiteX96" fmla="*/ 299525 w 1132202"/>
              <a:gd name="connsiteY96" fmla="*/ 109229 h 111009"/>
              <a:gd name="connsiteX97" fmla="*/ 299525 w 1132202"/>
              <a:gd name="connsiteY97" fmla="*/ 87385 h 111009"/>
              <a:gd name="connsiteX98" fmla="*/ 256428 w 1132202"/>
              <a:gd name="connsiteY98" fmla="*/ 87385 h 111009"/>
              <a:gd name="connsiteX99" fmla="*/ 256428 w 1132202"/>
              <a:gd name="connsiteY99" fmla="*/ 64525 h 111009"/>
              <a:gd name="connsiteX100" fmla="*/ 294455 w 1132202"/>
              <a:gd name="connsiteY100" fmla="*/ 64525 h 111009"/>
              <a:gd name="connsiteX101" fmla="*/ 294455 w 1132202"/>
              <a:gd name="connsiteY101" fmla="*/ 42681 h 111009"/>
              <a:gd name="connsiteX102" fmla="*/ 256428 w 1132202"/>
              <a:gd name="connsiteY102" fmla="*/ 42681 h 111009"/>
              <a:gd name="connsiteX103" fmla="*/ 256428 w 1132202"/>
              <a:gd name="connsiteY103" fmla="*/ 23250 h 111009"/>
              <a:gd name="connsiteX104" fmla="*/ 299525 w 1132202"/>
              <a:gd name="connsiteY104" fmla="*/ 23250 h 111009"/>
              <a:gd name="connsiteX105" fmla="*/ 299525 w 1132202"/>
              <a:gd name="connsiteY105" fmla="*/ 1406 h 111009"/>
              <a:gd name="connsiteX106" fmla="*/ 222203 w 1132202"/>
              <a:gd name="connsiteY106" fmla="*/ 1406 h 111009"/>
              <a:gd name="connsiteX107" fmla="*/ 136514 w 1132202"/>
              <a:gd name="connsiteY107" fmla="*/ 1406 h 111009"/>
              <a:gd name="connsiteX108" fmla="*/ 136514 w 1132202"/>
              <a:gd name="connsiteY108" fmla="*/ 23250 h 111009"/>
              <a:gd name="connsiteX109" fmla="*/ 167950 w 1132202"/>
              <a:gd name="connsiteY109" fmla="*/ 23250 h 111009"/>
              <a:gd name="connsiteX110" fmla="*/ 167950 w 1132202"/>
              <a:gd name="connsiteY110" fmla="*/ 109229 h 111009"/>
              <a:gd name="connsiteX111" fmla="*/ 190767 w 1132202"/>
              <a:gd name="connsiteY111" fmla="*/ 109229 h 111009"/>
              <a:gd name="connsiteX112" fmla="*/ 190767 w 1132202"/>
              <a:gd name="connsiteY112" fmla="*/ 23250 h 111009"/>
              <a:gd name="connsiteX113" fmla="*/ 222203 w 1132202"/>
              <a:gd name="connsiteY113" fmla="*/ 23250 h 111009"/>
              <a:gd name="connsiteX114" fmla="*/ 222203 w 1132202"/>
              <a:gd name="connsiteY114" fmla="*/ 1406 h 111009"/>
              <a:gd name="connsiteX115" fmla="*/ 39037 w 1132202"/>
              <a:gd name="connsiteY115" fmla="*/ 1406 h 111009"/>
              <a:gd name="connsiteX116" fmla="*/ 39037 w 1132202"/>
              <a:gd name="connsiteY116" fmla="*/ 109229 h 111009"/>
              <a:gd name="connsiteX117" fmla="*/ 61854 w 1132202"/>
              <a:gd name="connsiteY117" fmla="*/ 109229 h 111009"/>
              <a:gd name="connsiteX118" fmla="*/ 61854 w 1132202"/>
              <a:gd name="connsiteY118" fmla="*/ 45729 h 111009"/>
              <a:gd name="connsiteX119" fmla="*/ 105966 w 1132202"/>
              <a:gd name="connsiteY119" fmla="*/ 109229 h 111009"/>
              <a:gd name="connsiteX120" fmla="*/ 124979 w 1132202"/>
              <a:gd name="connsiteY120" fmla="*/ 109229 h 111009"/>
              <a:gd name="connsiteX121" fmla="*/ 124979 w 1132202"/>
              <a:gd name="connsiteY121" fmla="*/ 1406 h 111009"/>
              <a:gd name="connsiteX122" fmla="*/ 102290 w 1132202"/>
              <a:gd name="connsiteY122" fmla="*/ 1406 h 111009"/>
              <a:gd name="connsiteX123" fmla="*/ 102290 w 1132202"/>
              <a:gd name="connsiteY123" fmla="*/ 64271 h 111009"/>
              <a:gd name="connsiteX124" fmla="*/ 58685 w 1132202"/>
              <a:gd name="connsiteY124" fmla="*/ 1406 h 111009"/>
              <a:gd name="connsiteX125" fmla="*/ -4 w 1132202"/>
              <a:gd name="connsiteY125" fmla="*/ 109229 h 111009"/>
              <a:gd name="connsiteX126" fmla="*/ 22812 w 1132202"/>
              <a:gd name="connsiteY126" fmla="*/ 109229 h 111009"/>
              <a:gd name="connsiteX127" fmla="*/ 22812 w 1132202"/>
              <a:gd name="connsiteY127" fmla="*/ 1406 h 111009"/>
              <a:gd name="connsiteX128" fmla="*/ -4 w 1132202"/>
              <a:gd name="connsiteY128" fmla="*/ 1406 h 111009"/>
              <a:gd name="connsiteX129" fmla="*/ -4 w 1132202"/>
              <a:gd name="connsiteY129" fmla="*/ 109229 h 11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132202" h="111009">
                <a:moveTo>
                  <a:pt x="1060074" y="1406"/>
                </a:moveTo>
                <a:lnTo>
                  <a:pt x="1060074" y="109229"/>
                </a:lnTo>
                <a:lnTo>
                  <a:pt x="1132199" y="109229"/>
                </a:lnTo>
                <a:lnTo>
                  <a:pt x="1132199" y="87385"/>
                </a:lnTo>
                <a:lnTo>
                  <a:pt x="1082890" y="87385"/>
                </a:lnTo>
                <a:lnTo>
                  <a:pt x="1082890" y="1406"/>
                </a:lnTo>
                <a:close/>
                <a:moveTo>
                  <a:pt x="985540" y="71637"/>
                </a:moveTo>
                <a:lnTo>
                  <a:pt x="998976" y="37093"/>
                </a:lnTo>
                <a:lnTo>
                  <a:pt x="1011652" y="71637"/>
                </a:lnTo>
                <a:close/>
                <a:moveTo>
                  <a:pt x="1026356" y="109737"/>
                </a:moveTo>
                <a:lnTo>
                  <a:pt x="1051708" y="109737"/>
                </a:lnTo>
                <a:lnTo>
                  <a:pt x="1008737" y="1914"/>
                </a:lnTo>
                <a:lnTo>
                  <a:pt x="989089" y="1914"/>
                </a:lnTo>
                <a:lnTo>
                  <a:pt x="945991" y="109229"/>
                </a:lnTo>
                <a:lnTo>
                  <a:pt x="970202" y="109229"/>
                </a:lnTo>
                <a:lnTo>
                  <a:pt x="977174" y="91195"/>
                </a:lnTo>
                <a:lnTo>
                  <a:pt x="1018624" y="91195"/>
                </a:lnTo>
                <a:lnTo>
                  <a:pt x="1025469" y="109229"/>
                </a:lnTo>
                <a:close/>
                <a:moveTo>
                  <a:pt x="851937" y="1914"/>
                </a:moveTo>
                <a:lnTo>
                  <a:pt x="851937" y="109737"/>
                </a:lnTo>
                <a:lnTo>
                  <a:pt x="874627" y="109737"/>
                </a:lnTo>
                <a:lnTo>
                  <a:pt x="874627" y="46237"/>
                </a:lnTo>
                <a:lnTo>
                  <a:pt x="918738" y="109737"/>
                </a:lnTo>
                <a:lnTo>
                  <a:pt x="937879" y="109737"/>
                </a:lnTo>
                <a:lnTo>
                  <a:pt x="937879" y="1406"/>
                </a:lnTo>
                <a:lnTo>
                  <a:pt x="915062" y="1406"/>
                </a:lnTo>
                <a:lnTo>
                  <a:pt x="915062" y="64271"/>
                </a:lnTo>
                <a:lnTo>
                  <a:pt x="871204" y="1406"/>
                </a:lnTo>
                <a:close/>
                <a:moveTo>
                  <a:pt x="783614" y="22488"/>
                </a:moveTo>
                <a:cubicBezTo>
                  <a:pt x="802015" y="21859"/>
                  <a:pt x="817442" y="36294"/>
                  <a:pt x="818070" y="54730"/>
                </a:cubicBezTo>
                <a:cubicBezTo>
                  <a:pt x="818698" y="73166"/>
                  <a:pt x="804290" y="88622"/>
                  <a:pt x="785889" y="89251"/>
                </a:cubicBezTo>
                <a:cubicBezTo>
                  <a:pt x="767488" y="89881"/>
                  <a:pt x="752062" y="75445"/>
                  <a:pt x="751434" y="57009"/>
                </a:cubicBezTo>
                <a:cubicBezTo>
                  <a:pt x="751415" y="56467"/>
                  <a:pt x="751410" y="55924"/>
                  <a:pt x="751418" y="55381"/>
                </a:cubicBezTo>
                <a:cubicBezTo>
                  <a:pt x="750577" y="37866"/>
                  <a:pt x="764068" y="22985"/>
                  <a:pt x="781549" y="22144"/>
                </a:cubicBezTo>
                <a:cubicBezTo>
                  <a:pt x="782026" y="22121"/>
                  <a:pt x="782503" y="22109"/>
                  <a:pt x="782981" y="22107"/>
                </a:cubicBezTo>
                <a:moveTo>
                  <a:pt x="782981" y="9"/>
                </a:moveTo>
                <a:cubicBezTo>
                  <a:pt x="752388" y="-201"/>
                  <a:pt x="727418" y="24476"/>
                  <a:pt x="727208" y="55126"/>
                </a:cubicBezTo>
                <a:cubicBezTo>
                  <a:pt x="726999" y="85777"/>
                  <a:pt x="751628" y="110794"/>
                  <a:pt x="782220" y="111005"/>
                </a:cubicBezTo>
                <a:cubicBezTo>
                  <a:pt x="812812" y="111215"/>
                  <a:pt x="837782" y="86538"/>
                  <a:pt x="837992" y="55888"/>
                </a:cubicBezTo>
                <a:cubicBezTo>
                  <a:pt x="837993" y="55719"/>
                  <a:pt x="837994" y="55550"/>
                  <a:pt x="837993" y="55381"/>
                </a:cubicBezTo>
                <a:cubicBezTo>
                  <a:pt x="838770" y="25582"/>
                  <a:pt x="815289" y="794"/>
                  <a:pt x="785546" y="15"/>
                </a:cubicBezTo>
                <a:cubicBezTo>
                  <a:pt x="784691" y="-7"/>
                  <a:pt x="783836" y="-9"/>
                  <a:pt x="782980" y="9"/>
                </a:cubicBezTo>
                <a:moveTo>
                  <a:pt x="692475" y="109229"/>
                </a:moveTo>
                <a:lnTo>
                  <a:pt x="715165" y="109229"/>
                </a:lnTo>
                <a:lnTo>
                  <a:pt x="715165" y="1406"/>
                </a:lnTo>
                <a:lnTo>
                  <a:pt x="692475" y="1406"/>
                </a:lnTo>
                <a:lnTo>
                  <a:pt x="692475" y="109229"/>
                </a:lnTo>
                <a:close/>
                <a:moveTo>
                  <a:pt x="681067" y="1406"/>
                </a:moveTo>
                <a:lnTo>
                  <a:pt x="594872" y="1406"/>
                </a:lnTo>
                <a:lnTo>
                  <a:pt x="594872" y="23250"/>
                </a:lnTo>
                <a:lnTo>
                  <a:pt x="626308" y="23250"/>
                </a:lnTo>
                <a:lnTo>
                  <a:pt x="626308" y="109229"/>
                </a:lnTo>
                <a:lnTo>
                  <a:pt x="648997" y="109229"/>
                </a:lnTo>
                <a:lnTo>
                  <a:pt x="648997" y="23250"/>
                </a:lnTo>
                <a:lnTo>
                  <a:pt x="680560" y="23250"/>
                </a:lnTo>
                <a:lnTo>
                  <a:pt x="680560" y="1406"/>
                </a:lnTo>
                <a:close/>
                <a:moveTo>
                  <a:pt x="542647" y="71637"/>
                </a:moveTo>
                <a:lnTo>
                  <a:pt x="555957" y="37093"/>
                </a:lnTo>
                <a:lnTo>
                  <a:pt x="568633" y="71637"/>
                </a:lnTo>
                <a:close/>
                <a:moveTo>
                  <a:pt x="583337" y="109737"/>
                </a:moveTo>
                <a:lnTo>
                  <a:pt x="608688" y="109737"/>
                </a:lnTo>
                <a:lnTo>
                  <a:pt x="565717" y="1914"/>
                </a:lnTo>
                <a:lnTo>
                  <a:pt x="547337" y="1914"/>
                </a:lnTo>
                <a:lnTo>
                  <a:pt x="504493" y="109737"/>
                </a:lnTo>
                <a:lnTo>
                  <a:pt x="527690" y="109737"/>
                </a:lnTo>
                <a:lnTo>
                  <a:pt x="534535" y="91703"/>
                </a:lnTo>
                <a:lnTo>
                  <a:pt x="576111" y="91703"/>
                </a:lnTo>
                <a:lnTo>
                  <a:pt x="582830" y="109737"/>
                </a:lnTo>
                <a:close/>
                <a:moveTo>
                  <a:pt x="408537" y="1406"/>
                </a:moveTo>
                <a:lnTo>
                  <a:pt x="408537" y="109229"/>
                </a:lnTo>
                <a:lnTo>
                  <a:pt x="431227" y="109229"/>
                </a:lnTo>
                <a:lnTo>
                  <a:pt x="431227" y="45729"/>
                </a:lnTo>
                <a:lnTo>
                  <a:pt x="475339" y="109229"/>
                </a:lnTo>
                <a:lnTo>
                  <a:pt x="494479" y="109229"/>
                </a:lnTo>
                <a:lnTo>
                  <a:pt x="494479" y="1406"/>
                </a:lnTo>
                <a:lnTo>
                  <a:pt x="471663" y="1406"/>
                </a:lnTo>
                <a:lnTo>
                  <a:pt x="471663" y="64271"/>
                </a:lnTo>
                <a:lnTo>
                  <a:pt x="427804" y="1406"/>
                </a:lnTo>
                <a:close/>
                <a:moveTo>
                  <a:pt x="336412" y="23377"/>
                </a:moveTo>
                <a:lnTo>
                  <a:pt x="352764" y="23377"/>
                </a:lnTo>
                <a:cubicBezTo>
                  <a:pt x="359764" y="23377"/>
                  <a:pt x="365439" y="29063"/>
                  <a:pt x="365439" y="36077"/>
                </a:cubicBezTo>
                <a:cubicBezTo>
                  <a:pt x="365439" y="43091"/>
                  <a:pt x="359764" y="48777"/>
                  <a:pt x="352764" y="48777"/>
                </a:cubicBezTo>
                <a:lnTo>
                  <a:pt x="336412" y="48777"/>
                </a:lnTo>
                <a:lnTo>
                  <a:pt x="336412" y="23377"/>
                </a:lnTo>
                <a:close/>
                <a:moveTo>
                  <a:pt x="399791" y="109229"/>
                </a:moveTo>
                <a:lnTo>
                  <a:pt x="371651" y="64525"/>
                </a:lnTo>
                <a:cubicBezTo>
                  <a:pt x="382758" y="58842"/>
                  <a:pt x="389506" y="47161"/>
                  <a:pt x="388890" y="34680"/>
                </a:cubicBezTo>
                <a:cubicBezTo>
                  <a:pt x="388544" y="16152"/>
                  <a:pt x="373415" y="1334"/>
                  <a:pt x="354919" y="1406"/>
                </a:cubicBezTo>
                <a:lnTo>
                  <a:pt x="313342" y="1406"/>
                </a:lnTo>
                <a:lnTo>
                  <a:pt x="313342" y="109229"/>
                </a:lnTo>
                <a:lnTo>
                  <a:pt x="336158" y="109229"/>
                </a:lnTo>
                <a:lnTo>
                  <a:pt x="336158" y="68081"/>
                </a:lnTo>
                <a:lnTo>
                  <a:pt x="347820" y="68081"/>
                </a:lnTo>
                <a:lnTo>
                  <a:pt x="372031" y="109229"/>
                </a:lnTo>
                <a:close/>
                <a:moveTo>
                  <a:pt x="233611" y="1406"/>
                </a:moveTo>
                <a:lnTo>
                  <a:pt x="233611" y="109229"/>
                </a:lnTo>
                <a:lnTo>
                  <a:pt x="299525" y="109229"/>
                </a:lnTo>
                <a:lnTo>
                  <a:pt x="299525" y="87385"/>
                </a:lnTo>
                <a:lnTo>
                  <a:pt x="256428" y="87385"/>
                </a:lnTo>
                <a:lnTo>
                  <a:pt x="256428" y="64525"/>
                </a:lnTo>
                <a:lnTo>
                  <a:pt x="294455" y="64525"/>
                </a:lnTo>
                <a:lnTo>
                  <a:pt x="294455" y="42681"/>
                </a:lnTo>
                <a:lnTo>
                  <a:pt x="256428" y="42681"/>
                </a:lnTo>
                <a:lnTo>
                  <a:pt x="256428" y="23250"/>
                </a:lnTo>
                <a:lnTo>
                  <a:pt x="299525" y="23250"/>
                </a:lnTo>
                <a:lnTo>
                  <a:pt x="299525" y="1406"/>
                </a:lnTo>
                <a:close/>
                <a:moveTo>
                  <a:pt x="222203" y="1406"/>
                </a:moveTo>
                <a:lnTo>
                  <a:pt x="136514" y="1406"/>
                </a:lnTo>
                <a:lnTo>
                  <a:pt x="136514" y="23250"/>
                </a:lnTo>
                <a:lnTo>
                  <a:pt x="167950" y="23250"/>
                </a:lnTo>
                <a:lnTo>
                  <a:pt x="167950" y="109229"/>
                </a:lnTo>
                <a:lnTo>
                  <a:pt x="190767" y="109229"/>
                </a:lnTo>
                <a:lnTo>
                  <a:pt x="190767" y="23250"/>
                </a:lnTo>
                <a:lnTo>
                  <a:pt x="222203" y="23250"/>
                </a:lnTo>
                <a:lnTo>
                  <a:pt x="222203" y="1406"/>
                </a:lnTo>
                <a:close/>
                <a:moveTo>
                  <a:pt x="39037" y="1406"/>
                </a:moveTo>
                <a:lnTo>
                  <a:pt x="39037" y="109229"/>
                </a:lnTo>
                <a:lnTo>
                  <a:pt x="61854" y="109229"/>
                </a:lnTo>
                <a:lnTo>
                  <a:pt x="61854" y="45729"/>
                </a:lnTo>
                <a:lnTo>
                  <a:pt x="105966" y="109229"/>
                </a:lnTo>
                <a:lnTo>
                  <a:pt x="124979" y="109229"/>
                </a:lnTo>
                <a:lnTo>
                  <a:pt x="124979" y="1406"/>
                </a:lnTo>
                <a:lnTo>
                  <a:pt x="102290" y="1406"/>
                </a:lnTo>
                <a:lnTo>
                  <a:pt x="102290" y="64271"/>
                </a:lnTo>
                <a:lnTo>
                  <a:pt x="58685" y="1406"/>
                </a:lnTo>
                <a:close/>
                <a:moveTo>
                  <a:pt x="-4" y="109229"/>
                </a:moveTo>
                <a:lnTo>
                  <a:pt x="22812" y="109229"/>
                </a:lnTo>
                <a:lnTo>
                  <a:pt x="22812" y="1406"/>
                </a:lnTo>
                <a:lnTo>
                  <a:pt x="-4" y="1406"/>
                </a:lnTo>
                <a:lnTo>
                  <a:pt x="-4" y="109229"/>
                </a:lnTo>
                <a:close/>
              </a:path>
            </a:pathLst>
          </a:custGeom>
          <a:solidFill>
            <a:schemeClr val="tx2"/>
          </a:solidFill>
          <a:ln w="12627" cap="flat">
            <a:noFill/>
            <a:prstDash val="solid"/>
            <a:miter/>
          </a:ln>
        </p:spPr>
        <p:txBody>
          <a:bodyPr rtlCol="0" anchor="ctr"/>
          <a:lstStyle/>
          <a:p>
            <a:endParaRPr lang="en-GB"/>
          </a:p>
        </p:txBody>
      </p:sp>
    </p:spTree>
    <p:extLst>
      <p:ext uri="{BB962C8B-B14F-4D97-AF65-F5344CB8AC3E}">
        <p14:creationId xmlns:p14="http://schemas.microsoft.com/office/powerpoint/2010/main" val="20230794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_06">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1A3439-88FD-519B-8D59-A4272E4B8E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4CB092-6A5A-922A-B128-6EBF27963E7B}"/>
              </a:ext>
            </a:extLst>
          </p:cNvPr>
          <p:cNvSpPr>
            <a:spLocks noGrp="1"/>
          </p:cNvSpPr>
          <p:nvPr>
            <p:ph type="ctrTitle"/>
          </p:nvPr>
        </p:nvSpPr>
        <p:spPr>
          <a:xfrm>
            <a:off x="300038" y="1593214"/>
            <a:ext cx="10367962" cy="1388428"/>
          </a:xfrm>
        </p:spPr>
        <p:txBody>
          <a:bodyPr lIns="0" tIns="0" rIns="0" bIns="0" anchor="b">
            <a:noAutofit/>
          </a:bodyPr>
          <a:lstStyle>
            <a:lvl1pPr algn="l">
              <a:lnSpc>
                <a:spcPct val="95000"/>
              </a:lnSpc>
              <a:defRPr sz="4000" b="1">
                <a:solidFill>
                  <a:schemeClr val="tx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9E976AE-4382-3416-7F86-6C834A87ECFD}"/>
              </a:ext>
            </a:extLst>
          </p:cNvPr>
          <p:cNvSpPr>
            <a:spLocks noGrp="1"/>
          </p:cNvSpPr>
          <p:nvPr>
            <p:ph type="subTitle" idx="1"/>
          </p:nvPr>
        </p:nvSpPr>
        <p:spPr>
          <a:xfrm>
            <a:off x="300038" y="3044667"/>
            <a:ext cx="10367962" cy="623093"/>
          </a:xfrm>
        </p:spPr>
        <p:txBody>
          <a:bodyPr lIns="0" tIns="0" rIns="0" bIns="0">
            <a:noAutofit/>
          </a:bodyPr>
          <a:lstStyle>
            <a:lvl1pPr marL="0" indent="0" algn="l">
              <a:lnSpc>
                <a:spcPct val="95000"/>
              </a:lnSpc>
              <a:spcBef>
                <a:spcPts val="300"/>
              </a:spcBef>
              <a:buNone/>
              <a:defRPr sz="3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Text Placeholder 10">
            <a:extLst>
              <a:ext uri="{FF2B5EF4-FFF2-40B4-BE49-F238E27FC236}">
                <a16:creationId xmlns:a16="http://schemas.microsoft.com/office/drawing/2014/main" id="{B6BE97D4-3386-A926-5F8D-B03721B30C95}"/>
              </a:ext>
            </a:extLst>
          </p:cNvPr>
          <p:cNvSpPr>
            <a:spLocks noGrp="1"/>
          </p:cNvSpPr>
          <p:nvPr>
            <p:ph type="body" sz="quarter" idx="10"/>
          </p:nvPr>
        </p:nvSpPr>
        <p:spPr>
          <a:xfrm>
            <a:off x="300038" y="4054158"/>
            <a:ext cx="6130925" cy="1239837"/>
          </a:xfrm>
        </p:spPr>
        <p:txBody>
          <a:bodyPr lIns="0" tIns="0" rIns="0" bIns="0">
            <a:noAutofit/>
          </a:bodyPr>
          <a:lstStyle>
            <a:lvl1pPr marL="0" indent="0">
              <a:spcBef>
                <a:spcPts val="300"/>
              </a:spcBef>
              <a:buFontTx/>
              <a:buNone/>
              <a:defRPr sz="1800">
                <a:solidFill>
                  <a:schemeClr val="tx2"/>
                </a:solidFill>
              </a:defRPr>
            </a:lvl1pPr>
            <a:lvl2pPr marL="180000" indent="-180000">
              <a:spcBef>
                <a:spcPts val="300"/>
              </a:spcBef>
              <a:defRPr sz="1800">
                <a:solidFill>
                  <a:schemeClr val="tx2"/>
                </a:solidFill>
              </a:defRPr>
            </a:lvl2pPr>
            <a:lvl3pPr marL="360000" indent="-180000">
              <a:spcBef>
                <a:spcPts val="300"/>
              </a:spcBef>
              <a:defRPr sz="1800">
                <a:solidFill>
                  <a:schemeClr val="tx2"/>
                </a:solidFill>
              </a:defRPr>
            </a:lvl3pPr>
            <a:lvl4pPr marL="540000" indent="-180000">
              <a:spcBef>
                <a:spcPts val="300"/>
              </a:spcBef>
              <a:defRPr sz="1800">
                <a:solidFill>
                  <a:schemeClr val="tx2"/>
                </a:solidFill>
              </a:defRPr>
            </a:lvl4pPr>
            <a:lvl5pPr marL="720000" indent="-180000">
              <a:spcBef>
                <a:spcPts val="300"/>
              </a:spcBef>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6" name="Freeform 25">
            <a:extLst>
              <a:ext uri="{FF2B5EF4-FFF2-40B4-BE49-F238E27FC236}">
                <a16:creationId xmlns:a16="http://schemas.microsoft.com/office/drawing/2014/main" id="{CE1DD4C1-985B-C886-8EC2-911ACA2FC1DF}"/>
              </a:ext>
            </a:extLst>
          </p:cNvPr>
          <p:cNvSpPr/>
          <p:nvPr/>
        </p:nvSpPr>
        <p:spPr>
          <a:xfrm>
            <a:off x="366054" y="477900"/>
            <a:ext cx="70857" cy="490347"/>
          </a:xfrm>
          <a:custGeom>
            <a:avLst/>
            <a:gdLst>
              <a:gd name="connsiteX0" fmla="*/ 58431 w 70857"/>
              <a:gd name="connsiteY0" fmla="*/ 378 h 490347"/>
              <a:gd name="connsiteX1" fmla="*/ 12672 w 70857"/>
              <a:gd name="connsiteY1" fmla="*/ 378 h 490347"/>
              <a:gd name="connsiteX2" fmla="*/ -4 w 70857"/>
              <a:gd name="connsiteY2" fmla="*/ 12316 h 490347"/>
              <a:gd name="connsiteX3" fmla="*/ -4 w 70857"/>
              <a:gd name="connsiteY3" fmla="*/ 477644 h 490347"/>
              <a:gd name="connsiteX4" fmla="*/ 12672 w 70857"/>
              <a:gd name="connsiteY4" fmla="*/ 490344 h 490347"/>
              <a:gd name="connsiteX5" fmla="*/ 58178 w 70857"/>
              <a:gd name="connsiteY5" fmla="*/ 490344 h 490347"/>
              <a:gd name="connsiteX6" fmla="*/ 70854 w 70857"/>
              <a:gd name="connsiteY6" fmla="*/ 477644 h 490347"/>
              <a:gd name="connsiteX7" fmla="*/ 70854 w 70857"/>
              <a:gd name="connsiteY7" fmla="*/ 12697 h 490347"/>
              <a:gd name="connsiteX8" fmla="*/ 58178 w 70857"/>
              <a:gd name="connsiteY8" fmla="*/ -3 h 49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57" h="490347">
                <a:moveTo>
                  <a:pt x="58431" y="378"/>
                </a:moveTo>
                <a:lnTo>
                  <a:pt x="12672" y="378"/>
                </a:lnTo>
                <a:cubicBezTo>
                  <a:pt x="5958" y="366"/>
                  <a:pt x="399" y="5601"/>
                  <a:pt x="-4" y="12316"/>
                </a:cubicBezTo>
                <a:lnTo>
                  <a:pt x="-4" y="477644"/>
                </a:lnTo>
                <a:cubicBezTo>
                  <a:pt x="-4" y="484658"/>
                  <a:pt x="5671" y="490344"/>
                  <a:pt x="12672" y="490344"/>
                </a:cubicBezTo>
                <a:lnTo>
                  <a:pt x="58178" y="490344"/>
                </a:lnTo>
                <a:cubicBezTo>
                  <a:pt x="65179" y="490344"/>
                  <a:pt x="70854" y="484658"/>
                  <a:pt x="70854" y="477644"/>
                </a:cubicBezTo>
                <a:lnTo>
                  <a:pt x="70854" y="12697"/>
                </a:lnTo>
                <a:cubicBezTo>
                  <a:pt x="70854" y="5683"/>
                  <a:pt x="65179" y="-3"/>
                  <a:pt x="58178" y="-3"/>
                </a:cubicBezTo>
              </a:path>
            </a:pathLst>
          </a:custGeom>
          <a:solidFill>
            <a:schemeClr val="bg1"/>
          </a:solidFill>
          <a:ln w="12627"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B15C515-F08D-B15F-6922-F3EE341EA3E5}"/>
              </a:ext>
            </a:extLst>
          </p:cNvPr>
          <p:cNvSpPr/>
          <p:nvPr/>
        </p:nvSpPr>
        <p:spPr>
          <a:xfrm>
            <a:off x="490150" y="477880"/>
            <a:ext cx="227377" cy="489859"/>
          </a:xfrm>
          <a:custGeom>
            <a:avLst/>
            <a:gdLst>
              <a:gd name="connsiteX0" fmla="*/ 160472 w 227377"/>
              <a:gd name="connsiteY0" fmla="*/ 183914 h 489859"/>
              <a:gd name="connsiteX1" fmla="*/ 154008 w 227377"/>
              <a:gd name="connsiteY1" fmla="*/ 209314 h 489859"/>
              <a:gd name="connsiteX2" fmla="*/ 136895 w 227377"/>
              <a:gd name="connsiteY2" fmla="*/ 226586 h 489859"/>
              <a:gd name="connsiteX3" fmla="*/ 103938 w 227377"/>
              <a:gd name="connsiteY3" fmla="*/ 232682 h 489859"/>
              <a:gd name="connsiteX4" fmla="*/ 70347 w 227377"/>
              <a:gd name="connsiteY4" fmla="*/ 232682 h 489859"/>
              <a:gd name="connsiteX5" fmla="*/ 70347 w 227377"/>
              <a:gd name="connsiteY5" fmla="*/ 66439 h 489859"/>
              <a:gd name="connsiteX6" fmla="*/ 106600 w 227377"/>
              <a:gd name="connsiteY6" fmla="*/ 66439 h 489859"/>
              <a:gd name="connsiteX7" fmla="*/ 138290 w 227377"/>
              <a:gd name="connsiteY7" fmla="*/ 72535 h 489859"/>
              <a:gd name="connsiteX8" fmla="*/ 154642 w 227377"/>
              <a:gd name="connsiteY8" fmla="*/ 90061 h 489859"/>
              <a:gd name="connsiteX9" fmla="*/ 160853 w 227377"/>
              <a:gd name="connsiteY9" fmla="*/ 117239 h 489859"/>
              <a:gd name="connsiteX10" fmla="*/ 161486 w 227377"/>
              <a:gd name="connsiteY10" fmla="*/ 149878 h 489859"/>
              <a:gd name="connsiteX11" fmla="*/ 160472 w 227377"/>
              <a:gd name="connsiteY11" fmla="*/ 183533 h 489859"/>
              <a:gd name="connsiteX12" fmla="*/ 195838 w 227377"/>
              <a:gd name="connsiteY12" fmla="*/ 34435 h 489859"/>
              <a:gd name="connsiteX13" fmla="*/ 156036 w 227377"/>
              <a:gd name="connsiteY13" fmla="*/ 7511 h 489859"/>
              <a:gd name="connsiteX14" fmla="*/ 105333 w 227377"/>
              <a:gd name="connsiteY14" fmla="*/ 18 h 489859"/>
              <a:gd name="connsiteX15" fmla="*/ 12672 w 227377"/>
              <a:gd name="connsiteY15" fmla="*/ 18 h 489859"/>
              <a:gd name="connsiteX16" fmla="*/ -3 w 227377"/>
              <a:gd name="connsiteY16" fmla="*/ 12718 h 489859"/>
              <a:gd name="connsiteX17" fmla="*/ -3 w 227377"/>
              <a:gd name="connsiteY17" fmla="*/ 477792 h 489859"/>
              <a:gd name="connsiteX18" fmla="*/ 11785 w 227377"/>
              <a:gd name="connsiteY18" fmla="*/ 489856 h 489859"/>
              <a:gd name="connsiteX19" fmla="*/ 11912 w 227377"/>
              <a:gd name="connsiteY19" fmla="*/ 489857 h 489859"/>
              <a:gd name="connsiteX20" fmla="*/ 57672 w 227377"/>
              <a:gd name="connsiteY20" fmla="*/ 489857 h 489859"/>
              <a:gd name="connsiteX21" fmla="*/ 70347 w 227377"/>
              <a:gd name="connsiteY21" fmla="*/ 477157 h 489859"/>
              <a:gd name="connsiteX22" fmla="*/ 70347 w 227377"/>
              <a:gd name="connsiteY22" fmla="*/ 298722 h 489859"/>
              <a:gd name="connsiteX23" fmla="*/ 105966 w 227377"/>
              <a:gd name="connsiteY23" fmla="*/ 298722 h 489859"/>
              <a:gd name="connsiteX24" fmla="*/ 169345 w 227377"/>
              <a:gd name="connsiteY24" fmla="*/ 285260 h 489859"/>
              <a:gd name="connsiteX25" fmla="*/ 207373 w 227377"/>
              <a:gd name="connsiteY25" fmla="*/ 247795 h 489859"/>
              <a:gd name="connsiteX26" fmla="*/ 223471 w 227377"/>
              <a:gd name="connsiteY26" fmla="*/ 205250 h 489859"/>
              <a:gd name="connsiteX27" fmla="*/ 227274 w 227377"/>
              <a:gd name="connsiteY27" fmla="*/ 149624 h 489859"/>
              <a:gd name="connsiteX28" fmla="*/ 220429 w 227377"/>
              <a:gd name="connsiteY28" fmla="*/ 79774 h 489859"/>
              <a:gd name="connsiteX29" fmla="*/ 195711 w 227377"/>
              <a:gd name="connsiteY29" fmla="*/ 34816 h 48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7377" h="489859">
                <a:moveTo>
                  <a:pt x="160472" y="183914"/>
                </a:moveTo>
                <a:cubicBezTo>
                  <a:pt x="160158" y="192746"/>
                  <a:pt x="157953" y="201408"/>
                  <a:pt x="154008" y="209314"/>
                </a:cubicBezTo>
                <a:cubicBezTo>
                  <a:pt x="150260" y="216732"/>
                  <a:pt x="144272" y="222776"/>
                  <a:pt x="136895" y="226586"/>
                </a:cubicBezTo>
                <a:cubicBezTo>
                  <a:pt x="126533" y="231159"/>
                  <a:pt x="115248" y="233247"/>
                  <a:pt x="103938" y="232682"/>
                </a:cubicBezTo>
                <a:lnTo>
                  <a:pt x="70347" y="232682"/>
                </a:lnTo>
                <a:lnTo>
                  <a:pt x="70347" y="66439"/>
                </a:lnTo>
                <a:lnTo>
                  <a:pt x="106600" y="66439"/>
                </a:lnTo>
                <a:cubicBezTo>
                  <a:pt x="117503" y="65835"/>
                  <a:pt x="128386" y="67929"/>
                  <a:pt x="138290" y="72535"/>
                </a:cubicBezTo>
                <a:cubicBezTo>
                  <a:pt x="145402" y="76563"/>
                  <a:pt x="151109" y="82680"/>
                  <a:pt x="154642" y="90061"/>
                </a:cubicBezTo>
                <a:cubicBezTo>
                  <a:pt x="158478" y="98622"/>
                  <a:pt x="160589" y="107858"/>
                  <a:pt x="160853" y="117239"/>
                </a:cubicBezTo>
                <a:cubicBezTo>
                  <a:pt x="160853" y="127526"/>
                  <a:pt x="161486" y="138448"/>
                  <a:pt x="161486" y="149878"/>
                </a:cubicBezTo>
                <a:cubicBezTo>
                  <a:pt x="161486" y="161308"/>
                  <a:pt x="161486" y="173500"/>
                  <a:pt x="160472" y="183533"/>
                </a:cubicBezTo>
                <a:moveTo>
                  <a:pt x="195838" y="34435"/>
                </a:moveTo>
                <a:cubicBezTo>
                  <a:pt x="185009" y="22287"/>
                  <a:pt x="171329" y="13034"/>
                  <a:pt x="156036" y="7511"/>
                </a:cubicBezTo>
                <a:cubicBezTo>
                  <a:pt x="139654" y="2268"/>
                  <a:pt x="122528" y="-263"/>
                  <a:pt x="105333" y="18"/>
                </a:cubicBezTo>
                <a:lnTo>
                  <a:pt x="12672" y="18"/>
                </a:lnTo>
                <a:cubicBezTo>
                  <a:pt x="5672" y="18"/>
                  <a:pt x="-3" y="5704"/>
                  <a:pt x="-3" y="12718"/>
                </a:cubicBezTo>
                <a:lnTo>
                  <a:pt x="-3" y="477792"/>
                </a:lnTo>
                <a:cubicBezTo>
                  <a:pt x="-73" y="484384"/>
                  <a:pt x="5204" y="489786"/>
                  <a:pt x="11785" y="489856"/>
                </a:cubicBezTo>
                <a:cubicBezTo>
                  <a:pt x="11827" y="489856"/>
                  <a:pt x="11869" y="489857"/>
                  <a:pt x="11912" y="489857"/>
                </a:cubicBezTo>
                <a:lnTo>
                  <a:pt x="57672" y="489857"/>
                </a:lnTo>
                <a:cubicBezTo>
                  <a:pt x="64672" y="489857"/>
                  <a:pt x="70347" y="484171"/>
                  <a:pt x="70347" y="477157"/>
                </a:cubicBezTo>
                <a:lnTo>
                  <a:pt x="70347" y="298722"/>
                </a:lnTo>
                <a:lnTo>
                  <a:pt x="105966" y="298722"/>
                </a:lnTo>
                <a:cubicBezTo>
                  <a:pt x="127895" y="299747"/>
                  <a:pt x="149719" y="295112"/>
                  <a:pt x="169345" y="285260"/>
                </a:cubicBezTo>
                <a:cubicBezTo>
                  <a:pt x="185131" y="276395"/>
                  <a:pt x="198261" y="263459"/>
                  <a:pt x="207373" y="247795"/>
                </a:cubicBezTo>
                <a:cubicBezTo>
                  <a:pt x="215494" y="234819"/>
                  <a:pt x="220965" y="220358"/>
                  <a:pt x="223471" y="205250"/>
                </a:cubicBezTo>
                <a:cubicBezTo>
                  <a:pt x="226244" y="186842"/>
                  <a:pt x="227516" y="168238"/>
                  <a:pt x="227274" y="149624"/>
                </a:cubicBezTo>
                <a:cubicBezTo>
                  <a:pt x="227897" y="126146"/>
                  <a:pt x="225598" y="102682"/>
                  <a:pt x="220429" y="79774"/>
                </a:cubicBezTo>
                <a:cubicBezTo>
                  <a:pt x="216047" y="62962"/>
                  <a:pt x="207552" y="47510"/>
                  <a:pt x="195711" y="34816"/>
                </a:cubicBezTo>
              </a:path>
            </a:pathLst>
          </a:custGeom>
          <a:solidFill>
            <a:schemeClr val="bg1"/>
          </a:solidFill>
          <a:ln w="12627"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97D3042E-86A8-91EB-E55F-7476FF3C663F}"/>
              </a:ext>
            </a:extLst>
          </p:cNvPr>
          <p:cNvSpPr/>
          <p:nvPr/>
        </p:nvSpPr>
        <p:spPr>
          <a:xfrm>
            <a:off x="761159" y="477880"/>
            <a:ext cx="228264" cy="490240"/>
          </a:xfrm>
          <a:custGeom>
            <a:avLst/>
            <a:gdLst>
              <a:gd name="connsiteX0" fmla="*/ 160852 w 228264"/>
              <a:gd name="connsiteY0" fmla="*/ 183914 h 490240"/>
              <a:gd name="connsiteX1" fmla="*/ 154387 w 228264"/>
              <a:gd name="connsiteY1" fmla="*/ 209314 h 490240"/>
              <a:gd name="connsiteX2" fmla="*/ 137275 w 228264"/>
              <a:gd name="connsiteY2" fmla="*/ 226586 h 490240"/>
              <a:gd name="connsiteX3" fmla="*/ 104318 w 228264"/>
              <a:gd name="connsiteY3" fmla="*/ 232682 h 490240"/>
              <a:gd name="connsiteX4" fmla="*/ 71234 w 228264"/>
              <a:gd name="connsiteY4" fmla="*/ 232682 h 490240"/>
              <a:gd name="connsiteX5" fmla="*/ 71234 w 228264"/>
              <a:gd name="connsiteY5" fmla="*/ 66439 h 490240"/>
              <a:gd name="connsiteX6" fmla="*/ 107614 w 228264"/>
              <a:gd name="connsiteY6" fmla="*/ 66439 h 490240"/>
              <a:gd name="connsiteX7" fmla="*/ 139050 w 228264"/>
              <a:gd name="connsiteY7" fmla="*/ 72535 h 490240"/>
              <a:gd name="connsiteX8" fmla="*/ 155021 w 228264"/>
              <a:gd name="connsiteY8" fmla="*/ 90061 h 490240"/>
              <a:gd name="connsiteX9" fmla="*/ 161232 w 228264"/>
              <a:gd name="connsiteY9" fmla="*/ 117239 h 490240"/>
              <a:gd name="connsiteX10" fmla="*/ 161993 w 228264"/>
              <a:gd name="connsiteY10" fmla="*/ 149878 h 490240"/>
              <a:gd name="connsiteX11" fmla="*/ 160852 w 228264"/>
              <a:gd name="connsiteY11" fmla="*/ 183533 h 490240"/>
              <a:gd name="connsiteX12" fmla="*/ 196217 w 228264"/>
              <a:gd name="connsiteY12" fmla="*/ 34435 h 490240"/>
              <a:gd name="connsiteX13" fmla="*/ 156415 w 228264"/>
              <a:gd name="connsiteY13" fmla="*/ 7511 h 490240"/>
              <a:gd name="connsiteX14" fmla="*/ 105712 w 228264"/>
              <a:gd name="connsiteY14" fmla="*/ 18 h 490240"/>
              <a:gd name="connsiteX15" fmla="*/ 12672 w 228264"/>
              <a:gd name="connsiteY15" fmla="*/ 18 h 490240"/>
              <a:gd name="connsiteX16" fmla="*/ -4 w 228264"/>
              <a:gd name="connsiteY16" fmla="*/ 12083 h 490240"/>
              <a:gd name="connsiteX17" fmla="*/ -4 w 228264"/>
              <a:gd name="connsiteY17" fmla="*/ 477538 h 490240"/>
              <a:gd name="connsiteX18" fmla="*/ 12672 w 228264"/>
              <a:gd name="connsiteY18" fmla="*/ 490238 h 490240"/>
              <a:gd name="connsiteX19" fmla="*/ 58558 w 228264"/>
              <a:gd name="connsiteY19" fmla="*/ 490238 h 490240"/>
              <a:gd name="connsiteX20" fmla="*/ 71234 w 228264"/>
              <a:gd name="connsiteY20" fmla="*/ 477538 h 490240"/>
              <a:gd name="connsiteX21" fmla="*/ 71234 w 228264"/>
              <a:gd name="connsiteY21" fmla="*/ 298722 h 490240"/>
              <a:gd name="connsiteX22" fmla="*/ 106853 w 228264"/>
              <a:gd name="connsiteY22" fmla="*/ 298722 h 490240"/>
              <a:gd name="connsiteX23" fmla="*/ 170232 w 228264"/>
              <a:gd name="connsiteY23" fmla="*/ 285260 h 490240"/>
              <a:gd name="connsiteX24" fmla="*/ 208259 w 228264"/>
              <a:gd name="connsiteY24" fmla="*/ 247795 h 490240"/>
              <a:gd name="connsiteX25" fmla="*/ 224358 w 228264"/>
              <a:gd name="connsiteY25" fmla="*/ 205250 h 490240"/>
              <a:gd name="connsiteX26" fmla="*/ 228161 w 228264"/>
              <a:gd name="connsiteY26" fmla="*/ 149624 h 490240"/>
              <a:gd name="connsiteX27" fmla="*/ 221316 w 228264"/>
              <a:gd name="connsiteY27" fmla="*/ 79774 h 490240"/>
              <a:gd name="connsiteX28" fmla="*/ 195964 w 228264"/>
              <a:gd name="connsiteY28" fmla="*/ 34816 h 4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264" h="490240">
                <a:moveTo>
                  <a:pt x="160852" y="183914"/>
                </a:moveTo>
                <a:cubicBezTo>
                  <a:pt x="160537" y="192746"/>
                  <a:pt x="158332" y="201408"/>
                  <a:pt x="154387" y="209314"/>
                </a:cubicBezTo>
                <a:cubicBezTo>
                  <a:pt x="150640" y="216732"/>
                  <a:pt x="144651" y="222776"/>
                  <a:pt x="137275" y="226586"/>
                </a:cubicBezTo>
                <a:cubicBezTo>
                  <a:pt x="126912" y="231159"/>
                  <a:pt x="115627" y="233247"/>
                  <a:pt x="104318" y="232682"/>
                </a:cubicBezTo>
                <a:lnTo>
                  <a:pt x="71234" y="232682"/>
                </a:lnTo>
                <a:lnTo>
                  <a:pt x="71234" y="66439"/>
                </a:lnTo>
                <a:lnTo>
                  <a:pt x="107614" y="66439"/>
                </a:lnTo>
                <a:cubicBezTo>
                  <a:pt x="118434" y="65835"/>
                  <a:pt x="129235" y="67930"/>
                  <a:pt x="139050" y="72535"/>
                </a:cubicBezTo>
                <a:cubicBezTo>
                  <a:pt x="146036" y="76605"/>
                  <a:pt x="151609" y="82721"/>
                  <a:pt x="155021" y="90061"/>
                </a:cubicBezTo>
                <a:cubicBezTo>
                  <a:pt x="158858" y="98622"/>
                  <a:pt x="160969" y="107858"/>
                  <a:pt x="161232" y="117239"/>
                </a:cubicBezTo>
                <a:cubicBezTo>
                  <a:pt x="161232" y="127526"/>
                  <a:pt x="161993" y="138448"/>
                  <a:pt x="161993" y="149878"/>
                </a:cubicBezTo>
                <a:cubicBezTo>
                  <a:pt x="161993" y="161308"/>
                  <a:pt x="161993" y="173500"/>
                  <a:pt x="160852" y="183533"/>
                </a:cubicBezTo>
                <a:moveTo>
                  <a:pt x="196217" y="34435"/>
                </a:moveTo>
                <a:cubicBezTo>
                  <a:pt x="185388" y="22287"/>
                  <a:pt x="171709" y="13034"/>
                  <a:pt x="156415" y="7511"/>
                </a:cubicBezTo>
                <a:cubicBezTo>
                  <a:pt x="140033" y="2268"/>
                  <a:pt x="122907" y="-263"/>
                  <a:pt x="105712" y="18"/>
                </a:cubicBezTo>
                <a:lnTo>
                  <a:pt x="12672" y="18"/>
                </a:lnTo>
                <a:cubicBezTo>
                  <a:pt x="5911" y="9"/>
                  <a:pt x="334" y="5318"/>
                  <a:pt x="-4" y="12083"/>
                </a:cubicBezTo>
                <a:lnTo>
                  <a:pt x="-4" y="477538"/>
                </a:lnTo>
                <a:cubicBezTo>
                  <a:pt x="-4" y="484552"/>
                  <a:pt x="5671" y="490238"/>
                  <a:pt x="12672" y="490238"/>
                </a:cubicBezTo>
                <a:lnTo>
                  <a:pt x="58558" y="490238"/>
                </a:lnTo>
                <a:cubicBezTo>
                  <a:pt x="65559" y="490238"/>
                  <a:pt x="71234" y="484552"/>
                  <a:pt x="71234" y="477538"/>
                </a:cubicBezTo>
                <a:lnTo>
                  <a:pt x="71234" y="298722"/>
                </a:lnTo>
                <a:lnTo>
                  <a:pt x="106853" y="298722"/>
                </a:lnTo>
                <a:cubicBezTo>
                  <a:pt x="128782" y="299747"/>
                  <a:pt x="150605" y="295112"/>
                  <a:pt x="170232" y="285260"/>
                </a:cubicBezTo>
                <a:cubicBezTo>
                  <a:pt x="186017" y="276395"/>
                  <a:pt x="199147" y="263459"/>
                  <a:pt x="208259" y="247795"/>
                </a:cubicBezTo>
                <a:cubicBezTo>
                  <a:pt x="216436" y="234847"/>
                  <a:pt x="221912" y="220374"/>
                  <a:pt x="224358" y="205250"/>
                </a:cubicBezTo>
                <a:cubicBezTo>
                  <a:pt x="227130" y="186842"/>
                  <a:pt x="228402" y="168238"/>
                  <a:pt x="228161" y="149624"/>
                </a:cubicBezTo>
                <a:cubicBezTo>
                  <a:pt x="228784" y="126146"/>
                  <a:pt x="226484" y="102682"/>
                  <a:pt x="221316" y="79774"/>
                </a:cubicBezTo>
                <a:cubicBezTo>
                  <a:pt x="216751" y="62899"/>
                  <a:pt x="208034" y="47441"/>
                  <a:pt x="195964" y="34816"/>
                </a:cubicBezTo>
              </a:path>
            </a:pathLst>
          </a:custGeom>
          <a:solidFill>
            <a:schemeClr val="bg1"/>
          </a:solidFill>
          <a:ln w="12627"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708BE0A5-FFAC-1B04-E6A0-02D6F1278966}"/>
              </a:ext>
            </a:extLst>
          </p:cNvPr>
          <p:cNvSpPr/>
          <p:nvPr/>
        </p:nvSpPr>
        <p:spPr>
          <a:xfrm>
            <a:off x="1027684" y="473834"/>
            <a:ext cx="235231" cy="497973"/>
          </a:xfrm>
          <a:custGeom>
            <a:avLst/>
            <a:gdLst>
              <a:gd name="connsiteX0" fmla="*/ 164702 w 235231"/>
              <a:gd name="connsiteY0" fmla="*/ 378332 h 497973"/>
              <a:gd name="connsiteX1" fmla="*/ 150632 w 235231"/>
              <a:gd name="connsiteY1" fmla="*/ 415797 h 497973"/>
              <a:gd name="connsiteX2" fmla="*/ 84084 w 235231"/>
              <a:gd name="connsiteY2" fmla="*/ 415797 h 497973"/>
              <a:gd name="connsiteX3" fmla="*/ 70014 w 235231"/>
              <a:gd name="connsiteY3" fmla="*/ 378332 h 497973"/>
              <a:gd name="connsiteX4" fmla="*/ 70014 w 235231"/>
              <a:gd name="connsiteY4" fmla="*/ 119506 h 497973"/>
              <a:gd name="connsiteX5" fmla="*/ 84084 w 235231"/>
              <a:gd name="connsiteY5" fmla="*/ 81406 h 497973"/>
              <a:gd name="connsiteX6" fmla="*/ 150632 w 235231"/>
              <a:gd name="connsiteY6" fmla="*/ 81406 h 497973"/>
              <a:gd name="connsiteX7" fmla="*/ 164702 w 235231"/>
              <a:gd name="connsiteY7" fmla="*/ 119506 h 497973"/>
              <a:gd name="connsiteX8" fmla="*/ 164702 w 235231"/>
              <a:gd name="connsiteY8" fmla="*/ 378332 h 497973"/>
              <a:gd name="connsiteX9" fmla="*/ 224405 w 235231"/>
              <a:gd name="connsiteY9" fmla="*/ 67690 h 497973"/>
              <a:gd name="connsiteX10" fmla="*/ 197659 w 235231"/>
              <a:gd name="connsiteY10" fmla="*/ 29590 h 497973"/>
              <a:gd name="connsiteX11" fmla="*/ 159632 w 235231"/>
              <a:gd name="connsiteY11" fmla="*/ 7619 h 497973"/>
              <a:gd name="connsiteX12" fmla="*/ 75338 w 235231"/>
              <a:gd name="connsiteY12" fmla="*/ 7619 h 497973"/>
              <a:gd name="connsiteX13" fmla="*/ 37310 w 235231"/>
              <a:gd name="connsiteY13" fmla="*/ 29590 h 497973"/>
              <a:gd name="connsiteX14" fmla="*/ 9804 w 235231"/>
              <a:gd name="connsiteY14" fmla="*/ 67690 h 497973"/>
              <a:gd name="connsiteX15" fmla="*/ 44 w 235231"/>
              <a:gd name="connsiteY15" fmla="*/ 119506 h 497973"/>
              <a:gd name="connsiteX16" fmla="*/ 44 w 235231"/>
              <a:gd name="connsiteY16" fmla="*/ 378332 h 497973"/>
              <a:gd name="connsiteX17" fmla="*/ 10311 w 235231"/>
              <a:gd name="connsiteY17" fmla="*/ 431291 h 497973"/>
              <a:gd name="connsiteX18" fmla="*/ 37817 w 235231"/>
              <a:gd name="connsiteY18" fmla="*/ 467740 h 497973"/>
              <a:gd name="connsiteX19" fmla="*/ 75845 w 235231"/>
              <a:gd name="connsiteY19" fmla="*/ 490473 h 497973"/>
              <a:gd name="connsiteX20" fmla="*/ 160139 w 235231"/>
              <a:gd name="connsiteY20" fmla="*/ 490473 h 497973"/>
              <a:gd name="connsiteX21" fmla="*/ 198166 w 235231"/>
              <a:gd name="connsiteY21" fmla="*/ 467740 h 497973"/>
              <a:gd name="connsiteX22" fmla="*/ 224912 w 235231"/>
              <a:gd name="connsiteY22" fmla="*/ 431291 h 497973"/>
              <a:gd name="connsiteX23" fmla="*/ 235180 w 235231"/>
              <a:gd name="connsiteY23" fmla="*/ 378332 h 497973"/>
              <a:gd name="connsiteX24" fmla="*/ 235180 w 235231"/>
              <a:gd name="connsiteY24" fmla="*/ 119506 h 497973"/>
              <a:gd name="connsiteX25" fmla="*/ 224912 w 235231"/>
              <a:gd name="connsiteY25" fmla="*/ 67309 h 49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231" h="497973">
                <a:moveTo>
                  <a:pt x="164702" y="378332"/>
                </a:moveTo>
                <a:cubicBezTo>
                  <a:pt x="165895" y="392308"/>
                  <a:pt x="160724" y="406076"/>
                  <a:pt x="150632" y="415797"/>
                </a:cubicBezTo>
                <a:cubicBezTo>
                  <a:pt x="131358" y="431892"/>
                  <a:pt x="103358" y="431892"/>
                  <a:pt x="84084" y="415797"/>
                </a:cubicBezTo>
                <a:cubicBezTo>
                  <a:pt x="73992" y="406076"/>
                  <a:pt x="68822" y="392308"/>
                  <a:pt x="70014" y="378332"/>
                </a:cubicBezTo>
                <a:lnTo>
                  <a:pt x="70014" y="119506"/>
                </a:lnTo>
                <a:cubicBezTo>
                  <a:pt x="68643" y="105319"/>
                  <a:pt x="73826" y="91283"/>
                  <a:pt x="84084" y="81406"/>
                </a:cubicBezTo>
                <a:cubicBezTo>
                  <a:pt x="103358" y="65311"/>
                  <a:pt x="131358" y="65311"/>
                  <a:pt x="150632" y="81406"/>
                </a:cubicBezTo>
                <a:cubicBezTo>
                  <a:pt x="160890" y="91283"/>
                  <a:pt x="166074" y="105319"/>
                  <a:pt x="164702" y="119506"/>
                </a:cubicBezTo>
                <a:lnTo>
                  <a:pt x="164702" y="378332"/>
                </a:lnTo>
                <a:close/>
                <a:moveTo>
                  <a:pt x="224405" y="67690"/>
                </a:moveTo>
                <a:cubicBezTo>
                  <a:pt x="218127" y="53324"/>
                  <a:pt x="209031" y="40368"/>
                  <a:pt x="197659" y="29590"/>
                </a:cubicBezTo>
                <a:cubicBezTo>
                  <a:pt x="186381" y="20070"/>
                  <a:pt x="173506" y="12631"/>
                  <a:pt x="159632" y="7619"/>
                </a:cubicBezTo>
                <a:cubicBezTo>
                  <a:pt x="132449" y="-2544"/>
                  <a:pt x="102520" y="-2544"/>
                  <a:pt x="75338" y="7619"/>
                </a:cubicBezTo>
                <a:cubicBezTo>
                  <a:pt x="61376" y="12440"/>
                  <a:pt x="48468" y="19898"/>
                  <a:pt x="37310" y="29590"/>
                </a:cubicBezTo>
                <a:cubicBezTo>
                  <a:pt x="25507" y="40155"/>
                  <a:pt x="16124" y="53152"/>
                  <a:pt x="9804" y="67690"/>
                </a:cubicBezTo>
                <a:cubicBezTo>
                  <a:pt x="2913" y="84071"/>
                  <a:pt x="-415" y="101736"/>
                  <a:pt x="44" y="119506"/>
                </a:cubicBezTo>
                <a:lnTo>
                  <a:pt x="44" y="378332"/>
                </a:lnTo>
                <a:cubicBezTo>
                  <a:pt x="-460" y="396527"/>
                  <a:pt x="3045" y="414609"/>
                  <a:pt x="10311" y="431291"/>
                </a:cubicBezTo>
                <a:cubicBezTo>
                  <a:pt x="16651" y="445345"/>
                  <a:pt x="26050" y="457798"/>
                  <a:pt x="37817" y="467740"/>
                </a:cubicBezTo>
                <a:cubicBezTo>
                  <a:pt x="48839" y="477802"/>
                  <a:pt x="61773" y="485534"/>
                  <a:pt x="75845" y="490473"/>
                </a:cubicBezTo>
                <a:cubicBezTo>
                  <a:pt x="103057" y="500469"/>
                  <a:pt x="132926" y="500469"/>
                  <a:pt x="160139" y="490473"/>
                </a:cubicBezTo>
                <a:cubicBezTo>
                  <a:pt x="174117" y="485335"/>
                  <a:pt x="187014" y="477625"/>
                  <a:pt x="198166" y="467740"/>
                </a:cubicBezTo>
                <a:cubicBezTo>
                  <a:pt x="209512" y="457584"/>
                  <a:pt x="218621" y="445170"/>
                  <a:pt x="224912" y="431291"/>
                </a:cubicBezTo>
                <a:cubicBezTo>
                  <a:pt x="232178" y="414609"/>
                  <a:pt x="235684" y="396527"/>
                  <a:pt x="235180" y="378332"/>
                </a:cubicBezTo>
                <a:lnTo>
                  <a:pt x="235180" y="119506"/>
                </a:lnTo>
                <a:cubicBezTo>
                  <a:pt x="235532" y="101571"/>
                  <a:pt x="232031" y="83769"/>
                  <a:pt x="224912" y="67309"/>
                </a:cubicBezTo>
              </a:path>
            </a:pathLst>
          </a:custGeom>
          <a:solidFill>
            <a:schemeClr val="bg1"/>
          </a:solidFill>
          <a:ln w="12627"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311DBE72-3388-3826-DBCF-AFF80795D106}"/>
              </a:ext>
            </a:extLst>
          </p:cNvPr>
          <p:cNvSpPr/>
          <p:nvPr/>
        </p:nvSpPr>
        <p:spPr>
          <a:xfrm>
            <a:off x="287338" y="215391"/>
            <a:ext cx="227403" cy="228345"/>
          </a:xfrm>
          <a:custGeom>
            <a:avLst/>
            <a:gdLst>
              <a:gd name="connsiteX0" fmla="*/ 155655 w 227403"/>
              <a:gd name="connsiteY0" fmla="*/ 131696 h 228345"/>
              <a:gd name="connsiteX1" fmla="*/ 214724 w 227403"/>
              <a:gd name="connsiteY1" fmla="*/ 131696 h 228345"/>
              <a:gd name="connsiteX2" fmla="*/ 227400 w 227403"/>
              <a:gd name="connsiteY2" fmla="*/ 118996 h 228345"/>
              <a:gd name="connsiteX3" fmla="*/ 227400 w 227403"/>
              <a:gd name="connsiteY3" fmla="*/ 108455 h 228345"/>
              <a:gd name="connsiteX4" fmla="*/ 214724 w 227403"/>
              <a:gd name="connsiteY4" fmla="*/ 95755 h 228345"/>
              <a:gd name="connsiteX5" fmla="*/ 155655 w 227403"/>
              <a:gd name="connsiteY5" fmla="*/ 95755 h 228345"/>
              <a:gd name="connsiteX6" fmla="*/ 197485 w 227403"/>
              <a:gd name="connsiteY6" fmla="*/ 53845 h 228345"/>
              <a:gd name="connsiteX7" fmla="*/ 197485 w 227403"/>
              <a:gd name="connsiteY7" fmla="*/ 36573 h 228345"/>
              <a:gd name="connsiteX8" fmla="*/ 190133 w 227403"/>
              <a:gd name="connsiteY8" fmla="*/ 29969 h 228345"/>
              <a:gd name="connsiteX9" fmla="*/ 172767 w 227403"/>
              <a:gd name="connsiteY9" fmla="*/ 29969 h 228345"/>
              <a:gd name="connsiteX10" fmla="*/ 130937 w 227403"/>
              <a:gd name="connsiteY10" fmla="*/ 71879 h 228345"/>
              <a:gd name="connsiteX11" fmla="*/ 130937 w 227403"/>
              <a:gd name="connsiteY11" fmla="*/ 12697 h 228345"/>
              <a:gd name="connsiteX12" fmla="*/ 118261 w 227403"/>
              <a:gd name="connsiteY12" fmla="*/ -3 h 228345"/>
              <a:gd name="connsiteX13" fmla="*/ 107740 w 227403"/>
              <a:gd name="connsiteY13" fmla="*/ -3 h 228345"/>
              <a:gd name="connsiteX14" fmla="*/ 95065 w 227403"/>
              <a:gd name="connsiteY14" fmla="*/ 12697 h 228345"/>
              <a:gd name="connsiteX15" fmla="*/ 95065 w 227403"/>
              <a:gd name="connsiteY15" fmla="*/ 71879 h 228345"/>
              <a:gd name="connsiteX16" fmla="*/ 54248 w 227403"/>
              <a:gd name="connsiteY16" fmla="*/ 29969 h 228345"/>
              <a:gd name="connsiteX17" fmla="*/ 37009 w 227403"/>
              <a:gd name="connsiteY17" fmla="*/ 29969 h 228345"/>
              <a:gd name="connsiteX18" fmla="*/ 29531 w 227403"/>
              <a:gd name="connsiteY18" fmla="*/ 37462 h 228345"/>
              <a:gd name="connsiteX19" fmla="*/ 29531 w 227403"/>
              <a:gd name="connsiteY19" fmla="*/ 54734 h 228345"/>
              <a:gd name="connsiteX20" fmla="*/ 71234 w 227403"/>
              <a:gd name="connsiteY20" fmla="*/ 96644 h 228345"/>
              <a:gd name="connsiteX21" fmla="*/ 12672 w 227403"/>
              <a:gd name="connsiteY21" fmla="*/ 96644 h 228345"/>
              <a:gd name="connsiteX22" fmla="*/ -4 w 227403"/>
              <a:gd name="connsiteY22" fmla="*/ 109344 h 228345"/>
              <a:gd name="connsiteX23" fmla="*/ -4 w 227403"/>
              <a:gd name="connsiteY23" fmla="*/ 119885 h 228345"/>
              <a:gd name="connsiteX24" fmla="*/ 12672 w 227403"/>
              <a:gd name="connsiteY24" fmla="*/ 132585 h 228345"/>
              <a:gd name="connsiteX25" fmla="*/ 71234 w 227403"/>
              <a:gd name="connsiteY25" fmla="*/ 132585 h 228345"/>
              <a:gd name="connsiteX26" fmla="*/ 29531 w 227403"/>
              <a:gd name="connsiteY26" fmla="*/ 173479 h 228345"/>
              <a:gd name="connsiteX27" fmla="*/ 29531 w 227403"/>
              <a:gd name="connsiteY27" fmla="*/ 190751 h 228345"/>
              <a:gd name="connsiteX28" fmla="*/ 37009 w 227403"/>
              <a:gd name="connsiteY28" fmla="*/ 198244 h 228345"/>
              <a:gd name="connsiteX29" fmla="*/ 54248 w 227403"/>
              <a:gd name="connsiteY29" fmla="*/ 198244 h 228345"/>
              <a:gd name="connsiteX30" fmla="*/ 95952 w 227403"/>
              <a:gd name="connsiteY30" fmla="*/ 156461 h 228345"/>
              <a:gd name="connsiteX31" fmla="*/ 95952 w 227403"/>
              <a:gd name="connsiteY31" fmla="*/ 215643 h 228345"/>
              <a:gd name="connsiteX32" fmla="*/ 108628 w 227403"/>
              <a:gd name="connsiteY32" fmla="*/ 228343 h 228345"/>
              <a:gd name="connsiteX33" fmla="*/ 119149 w 227403"/>
              <a:gd name="connsiteY33" fmla="*/ 228343 h 228345"/>
              <a:gd name="connsiteX34" fmla="*/ 131824 w 227403"/>
              <a:gd name="connsiteY34" fmla="*/ 215643 h 228345"/>
              <a:gd name="connsiteX35" fmla="*/ 131824 w 227403"/>
              <a:gd name="connsiteY35" fmla="*/ 156461 h 228345"/>
              <a:gd name="connsiteX36" fmla="*/ 173528 w 227403"/>
              <a:gd name="connsiteY36" fmla="*/ 198244 h 228345"/>
              <a:gd name="connsiteX37" fmla="*/ 190894 w 227403"/>
              <a:gd name="connsiteY37" fmla="*/ 198244 h 228345"/>
              <a:gd name="connsiteX38" fmla="*/ 198372 w 227403"/>
              <a:gd name="connsiteY38" fmla="*/ 190751 h 228345"/>
              <a:gd name="connsiteX39" fmla="*/ 198372 w 227403"/>
              <a:gd name="connsiteY39" fmla="*/ 173479 h 228345"/>
              <a:gd name="connsiteX40" fmla="*/ 156542 w 227403"/>
              <a:gd name="connsiteY40" fmla="*/ 131696 h 2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7403" h="228345">
                <a:moveTo>
                  <a:pt x="155655" y="131696"/>
                </a:moveTo>
                <a:lnTo>
                  <a:pt x="214724" y="131696"/>
                </a:lnTo>
                <a:cubicBezTo>
                  <a:pt x="221725" y="131696"/>
                  <a:pt x="227400" y="126010"/>
                  <a:pt x="227400" y="118996"/>
                </a:cubicBezTo>
                <a:lnTo>
                  <a:pt x="227400" y="108455"/>
                </a:lnTo>
                <a:cubicBezTo>
                  <a:pt x="227400" y="101441"/>
                  <a:pt x="221725" y="95755"/>
                  <a:pt x="214724" y="95755"/>
                </a:cubicBezTo>
                <a:lnTo>
                  <a:pt x="155655" y="95755"/>
                </a:lnTo>
                <a:lnTo>
                  <a:pt x="197485" y="53845"/>
                </a:lnTo>
                <a:cubicBezTo>
                  <a:pt x="201994" y="48974"/>
                  <a:pt x="201994" y="41444"/>
                  <a:pt x="197485" y="36573"/>
                </a:cubicBezTo>
                <a:lnTo>
                  <a:pt x="190133" y="29969"/>
                </a:lnTo>
                <a:cubicBezTo>
                  <a:pt x="185254" y="25372"/>
                  <a:pt x="177647" y="25372"/>
                  <a:pt x="172767" y="29969"/>
                </a:cubicBezTo>
                <a:lnTo>
                  <a:pt x="130937" y="71879"/>
                </a:lnTo>
                <a:lnTo>
                  <a:pt x="130937" y="12697"/>
                </a:lnTo>
                <a:cubicBezTo>
                  <a:pt x="130937" y="5683"/>
                  <a:pt x="125262" y="-3"/>
                  <a:pt x="118261" y="-3"/>
                </a:cubicBezTo>
                <a:lnTo>
                  <a:pt x="107740" y="-3"/>
                </a:lnTo>
                <a:cubicBezTo>
                  <a:pt x="100740" y="-3"/>
                  <a:pt x="95065" y="5683"/>
                  <a:pt x="95065" y="12697"/>
                </a:cubicBezTo>
                <a:lnTo>
                  <a:pt x="95065" y="71879"/>
                </a:lnTo>
                <a:lnTo>
                  <a:pt x="54248" y="29969"/>
                </a:lnTo>
                <a:cubicBezTo>
                  <a:pt x="49387" y="25451"/>
                  <a:pt x="41871" y="25451"/>
                  <a:pt x="37009" y="29969"/>
                </a:cubicBezTo>
                <a:lnTo>
                  <a:pt x="29531" y="37462"/>
                </a:lnTo>
                <a:cubicBezTo>
                  <a:pt x="25022" y="42333"/>
                  <a:pt x="25022" y="49863"/>
                  <a:pt x="29531" y="54734"/>
                </a:cubicBezTo>
                <a:lnTo>
                  <a:pt x="71234" y="96644"/>
                </a:lnTo>
                <a:lnTo>
                  <a:pt x="12672" y="96644"/>
                </a:lnTo>
                <a:cubicBezTo>
                  <a:pt x="5671" y="96644"/>
                  <a:pt x="-4" y="102330"/>
                  <a:pt x="-4" y="109344"/>
                </a:cubicBezTo>
                <a:lnTo>
                  <a:pt x="-4" y="119885"/>
                </a:lnTo>
                <a:cubicBezTo>
                  <a:pt x="-4" y="126899"/>
                  <a:pt x="5671" y="132585"/>
                  <a:pt x="12672" y="132585"/>
                </a:cubicBezTo>
                <a:lnTo>
                  <a:pt x="71234" y="132585"/>
                </a:lnTo>
                <a:lnTo>
                  <a:pt x="29531" y="173479"/>
                </a:lnTo>
                <a:cubicBezTo>
                  <a:pt x="25022" y="178350"/>
                  <a:pt x="25022" y="185880"/>
                  <a:pt x="29531" y="190751"/>
                </a:cubicBezTo>
                <a:lnTo>
                  <a:pt x="37009" y="198244"/>
                </a:lnTo>
                <a:cubicBezTo>
                  <a:pt x="41871" y="202761"/>
                  <a:pt x="49387" y="202761"/>
                  <a:pt x="54248" y="198244"/>
                </a:cubicBezTo>
                <a:lnTo>
                  <a:pt x="95952" y="156461"/>
                </a:lnTo>
                <a:lnTo>
                  <a:pt x="95952" y="215643"/>
                </a:lnTo>
                <a:cubicBezTo>
                  <a:pt x="95952" y="222657"/>
                  <a:pt x="101627" y="228343"/>
                  <a:pt x="108628" y="228343"/>
                </a:cubicBezTo>
                <a:lnTo>
                  <a:pt x="119149" y="228343"/>
                </a:lnTo>
                <a:cubicBezTo>
                  <a:pt x="126149" y="228343"/>
                  <a:pt x="131824" y="222657"/>
                  <a:pt x="131824" y="215643"/>
                </a:cubicBezTo>
                <a:lnTo>
                  <a:pt x="131824" y="156461"/>
                </a:lnTo>
                <a:lnTo>
                  <a:pt x="173528" y="198244"/>
                </a:lnTo>
                <a:cubicBezTo>
                  <a:pt x="178407" y="202840"/>
                  <a:pt x="186014" y="202840"/>
                  <a:pt x="190894" y="198244"/>
                </a:cubicBezTo>
                <a:lnTo>
                  <a:pt x="198372" y="190751"/>
                </a:lnTo>
                <a:cubicBezTo>
                  <a:pt x="202881" y="185880"/>
                  <a:pt x="202881" y="178350"/>
                  <a:pt x="198372" y="173479"/>
                </a:cubicBezTo>
                <a:lnTo>
                  <a:pt x="156542" y="131696"/>
                </a:lnTo>
                <a:close/>
              </a:path>
            </a:pathLst>
          </a:custGeom>
          <a:solidFill>
            <a:schemeClr val="bg1"/>
          </a:solidFill>
          <a:ln w="12627"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CD2A3FBD-6633-5A78-4F15-FF2C76268652}"/>
              </a:ext>
            </a:extLst>
          </p:cNvPr>
          <p:cNvSpPr/>
          <p:nvPr/>
        </p:nvSpPr>
        <p:spPr>
          <a:xfrm>
            <a:off x="1366049" y="836548"/>
            <a:ext cx="1026613" cy="111251"/>
          </a:xfrm>
          <a:custGeom>
            <a:avLst/>
            <a:gdLst>
              <a:gd name="connsiteX0" fmla="*/ 924062 w 1026613"/>
              <a:gd name="connsiteY0" fmla="*/ 1775 h 111251"/>
              <a:gd name="connsiteX1" fmla="*/ 963991 w 1026613"/>
              <a:gd name="connsiteY1" fmla="*/ 64005 h 111251"/>
              <a:gd name="connsiteX2" fmla="*/ 963991 w 1026613"/>
              <a:gd name="connsiteY2" fmla="*/ 109598 h 111251"/>
              <a:gd name="connsiteX3" fmla="*/ 987441 w 1026613"/>
              <a:gd name="connsiteY3" fmla="*/ 109598 h 111251"/>
              <a:gd name="connsiteX4" fmla="*/ 987441 w 1026613"/>
              <a:gd name="connsiteY4" fmla="*/ 64005 h 111251"/>
              <a:gd name="connsiteX5" fmla="*/ 1026610 w 1026613"/>
              <a:gd name="connsiteY5" fmla="*/ 1775 h 111251"/>
              <a:gd name="connsiteX6" fmla="*/ 999990 w 1026613"/>
              <a:gd name="connsiteY6" fmla="*/ 1775 h 111251"/>
              <a:gd name="connsiteX7" fmla="*/ 976160 w 1026613"/>
              <a:gd name="connsiteY7" fmla="*/ 40891 h 111251"/>
              <a:gd name="connsiteX8" fmla="*/ 952329 w 1026613"/>
              <a:gd name="connsiteY8" fmla="*/ 1775 h 111251"/>
              <a:gd name="connsiteX9" fmla="*/ 871458 w 1026613"/>
              <a:gd name="connsiteY9" fmla="*/ 23492 h 111251"/>
              <a:gd name="connsiteX10" fmla="*/ 887936 w 1026613"/>
              <a:gd name="connsiteY10" fmla="*/ 23492 h 111251"/>
              <a:gd name="connsiteX11" fmla="*/ 900612 w 1026613"/>
              <a:gd name="connsiteY11" fmla="*/ 36192 h 111251"/>
              <a:gd name="connsiteX12" fmla="*/ 887936 w 1026613"/>
              <a:gd name="connsiteY12" fmla="*/ 48892 h 111251"/>
              <a:gd name="connsiteX13" fmla="*/ 871458 w 1026613"/>
              <a:gd name="connsiteY13" fmla="*/ 48892 h 111251"/>
              <a:gd name="connsiteX14" fmla="*/ 871458 w 1026613"/>
              <a:gd name="connsiteY14" fmla="*/ 23492 h 111251"/>
              <a:gd name="connsiteX15" fmla="*/ 934837 w 1026613"/>
              <a:gd name="connsiteY15" fmla="*/ 109344 h 111251"/>
              <a:gd name="connsiteX16" fmla="*/ 906697 w 1026613"/>
              <a:gd name="connsiteY16" fmla="*/ 64640 h 111251"/>
              <a:gd name="connsiteX17" fmla="*/ 924062 w 1026613"/>
              <a:gd name="connsiteY17" fmla="*/ 35049 h 111251"/>
              <a:gd name="connsiteX18" fmla="*/ 890091 w 1026613"/>
              <a:gd name="connsiteY18" fmla="*/ 1775 h 111251"/>
              <a:gd name="connsiteX19" fmla="*/ 848514 w 1026613"/>
              <a:gd name="connsiteY19" fmla="*/ 1775 h 111251"/>
              <a:gd name="connsiteX20" fmla="*/ 848514 w 1026613"/>
              <a:gd name="connsiteY20" fmla="*/ 109598 h 111251"/>
              <a:gd name="connsiteX21" fmla="*/ 871331 w 1026613"/>
              <a:gd name="connsiteY21" fmla="*/ 109598 h 111251"/>
              <a:gd name="connsiteX22" fmla="*/ 871331 w 1026613"/>
              <a:gd name="connsiteY22" fmla="*/ 68450 h 111251"/>
              <a:gd name="connsiteX23" fmla="*/ 882993 w 1026613"/>
              <a:gd name="connsiteY23" fmla="*/ 68450 h 111251"/>
              <a:gd name="connsiteX24" fmla="*/ 907330 w 1026613"/>
              <a:gd name="connsiteY24" fmla="*/ 109598 h 111251"/>
              <a:gd name="connsiteX25" fmla="*/ 780192 w 1026613"/>
              <a:gd name="connsiteY25" fmla="*/ 22095 h 111251"/>
              <a:gd name="connsiteX26" fmla="*/ 815256 w 1026613"/>
              <a:gd name="connsiteY26" fmla="*/ 53671 h 111251"/>
              <a:gd name="connsiteX27" fmla="*/ 783741 w 1026613"/>
              <a:gd name="connsiteY27" fmla="*/ 88803 h 111251"/>
              <a:gd name="connsiteX28" fmla="*/ 748676 w 1026613"/>
              <a:gd name="connsiteY28" fmla="*/ 57227 h 111251"/>
              <a:gd name="connsiteX29" fmla="*/ 748629 w 1026613"/>
              <a:gd name="connsiteY29" fmla="*/ 55496 h 111251"/>
              <a:gd name="connsiteX30" fmla="*/ 778628 w 1026613"/>
              <a:gd name="connsiteY30" fmla="*/ 22138 h 111251"/>
              <a:gd name="connsiteX31" fmla="*/ 780192 w 1026613"/>
              <a:gd name="connsiteY31" fmla="*/ 22095 h 111251"/>
              <a:gd name="connsiteX32" fmla="*/ 780192 w 1026613"/>
              <a:gd name="connsiteY32" fmla="*/ -3 h 111251"/>
              <a:gd name="connsiteX33" fmla="*/ 724546 w 1026613"/>
              <a:gd name="connsiteY33" fmla="*/ 55242 h 111251"/>
              <a:gd name="connsiteX34" fmla="*/ 779686 w 1026613"/>
              <a:gd name="connsiteY34" fmla="*/ 110994 h 111251"/>
              <a:gd name="connsiteX35" fmla="*/ 835332 w 1026613"/>
              <a:gd name="connsiteY35" fmla="*/ 55750 h 111251"/>
              <a:gd name="connsiteX36" fmla="*/ 782755 w 1026613"/>
              <a:gd name="connsiteY36" fmla="*/ 260 h 111251"/>
              <a:gd name="connsiteX37" fmla="*/ 780319 w 1026613"/>
              <a:gd name="connsiteY37" fmla="*/ 251 h 111251"/>
              <a:gd name="connsiteX38" fmla="*/ 723785 w 1026613"/>
              <a:gd name="connsiteY38" fmla="*/ 1775 h 111251"/>
              <a:gd name="connsiteX39" fmla="*/ 638223 w 1026613"/>
              <a:gd name="connsiteY39" fmla="*/ 1775 h 111251"/>
              <a:gd name="connsiteX40" fmla="*/ 638223 w 1026613"/>
              <a:gd name="connsiteY40" fmla="*/ 23492 h 111251"/>
              <a:gd name="connsiteX41" fmla="*/ 669532 w 1026613"/>
              <a:gd name="connsiteY41" fmla="*/ 23492 h 111251"/>
              <a:gd name="connsiteX42" fmla="*/ 669532 w 1026613"/>
              <a:gd name="connsiteY42" fmla="*/ 109471 h 111251"/>
              <a:gd name="connsiteX43" fmla="*/ 692349 w 1026613"/>
              <a:gd name="connsiteY43" fmla="*/ 109471 h 111251"/>
              <a:gd name="connsiteX44" fmla="*/ 692349 w 1026613"/>
              <a:gd name="connsiteY44" fmla="*/ 23492 h 111251"/>
              <a:gd name="connsiteX45" fmla="*/ 723785 w 1026613"/>
              <a:gd name="connsiteY45" fmla="*/ 23492 h 111251"/>
              <a:gd name="connsiteX46" fmla="*/ 723785 w 1026613"/>
              <a:gd name="connsiteY46" fmla="*/ 1775 h 111251"/>
              <a:gd name="connsiteX47" fmla="*/ 585365 w 1026613"/>
              <a:gd name="connsiteY47" fmla="*/ 72006 h 111251"/>
              <a:gd name="connsiteX48" fmla="*/ 598801 w 1026613"/>
              <a:gd name="connsiteY48" fmla="*/ 37462 h 111251"/>
              <a:gd name="connsiteX49" fmla="*/ 611477 w 1026613"/>
              <a:gd name="connsiteY49" fmla="*/ 72006 h 111251"/>
              <a:gd name="connsiteX50" fmla="*/ 626181 w 1026613"/>
              <a:gd name="connsiteY50" fmla="*/ 110106 h 111251"/>
              <a:gd name="connsiteX51" fmla="*/ 651532 w 1026613"/>
              <a:gd name="connsiteY51" fmla="*/ 110106 h 111251"/>
              <a:gd name="connsiteX52" fmla="*/ 608688 w 1026613"/>
              <a:gd name="connsiteY52" fmla="*/ 2283 h 111251"/>
              <a:gd name="connsiteX53" fmla="*/ 590182 w 1026613"/>
              <a:gd name="connsiteY53" fmla="*/ 2283 h 111251"/>
              <a:gd name="connsiteX54" fmla="*/ 547464 w 1026613"/>
              <a:gd name="connsiteY54" fmla="*/ 110106 h 111251"/>
              <a:gd name="connsiteX55" fmla="*/ 571548 w 1026613"/>
              <a:gd name="connsiteY55" fmla="*/ 110106 h 111251"/>
              <a:gd name="connsiteX56" fmla="*/ 578520 w 1026613"/>
              <a:gd name="connsiteY56" fmla="*/ 92072 h 111251"/>
              <a:gd name="connsiteX57" fmla="*/ 619843 w 1026613"/>
              <a:gd name="connsiteY57" fmla="*/ 92072 h 111251"/>
              <a:gd name="connsiteX58" fmla="*/ 626561 w 1026613"/>
              <a:gd name="connsiteY58" fmla="*/ 110106 h 111251"/>
              <a:gd name="connsiteX59" fmla="*/ 462283 w 1026613"/>
              <a:gd name="connsiteY59" fmla="*/ 2283 h 111251"/>
              <a:gd name="connsiteX60" fmla="*/ 502845 w 1026613"/>
              <a:gd name="connsiteY60" fmla="*/ 110106 h 111251"/>
              <a:gd name="connsiteX61" fmla="*/ 521099 w 1026613"/>
              <a:gd name="connsiteY61" fmla="*/ 110106 h 111251"/>
              <a:gd name="connsiteX62" fmla="*/ 561534 w 1026613"/>
              <a:gd name="connsiteY62" fmla="*/ 2283 h 111251"/>
              <a:gd name="connsiteX63" fmla="*/ 537450 w 1026613"/>
              <a:gd name="connsiteY63" fmla="*/ 2283 h 111251"/>
              <a:gd name="connsiteX64" fmla="*/ 512099 w 1026613"/>
              <a:gd name="connsiteY64" fmla="*/ 72895 h 111251"/>
              <a:gd name="connsiteX65" fmla="*/ 486747 w 1026613"/>
              <a:gd name="connsiteY65" fmla="*/ 2283 h 111251"/>
              <a:gd name="connsiteX66" fmla="*/ 407650 w 1026613"/>
              <a:gd name="connsiteY66" fmla="*/ 23492 h 111251"/>
              <a:gd name="connsiteX67" fmla="*/ 424002 w 1026613"/>
              <a:gd name="connsiteY67" fmla="*/ 23492 h 111251"/>
              <a:gd name="connsiteX68" fmla="*/ 436678 w 1026613"/>
              <a:gd name="connsiteY68" fmla="*/ 36192 h 111251"/>
              <a:gd name="connsiteX69" fmla="*/ 424002 w 1026613"/>
              <a:gd name="connsiteY69" fmla="*/ 48892 h 111251"/>
              <a:gd name="connsiteX70" fmla="*/ 407650 w 1026613"/>
              <a:gd name="connsiteY70" fmla="*/ 48892 h 111251"/>
              <a:gd name="connsiteX71" fmla="*/ 407650 w 1026613"/>
              <a:gd name="connsiteY71" fmla="*/ 23492 h 111251"/>
              <a:gd name="connsiteX72" fmla="*/ 471029 w 1026613"/>
              <a:gd name="connsiteY72" fmla="*/ 109344 h 111251"/>
              <a:gd name="connsiteX73" fmla="*/ 442889 w 1026613"/>
              <a:gd name="connsiteY73" fmla="*/ 64640 h 111251"/>
              <a:gd name="connsiteX74" fmla="*/ 460128 w 1026613"/>
              <a:gd name="connsiteY74" fmla="*/ 34795 h 111251"/>
              <a:gd name="connsiteX75" fmla="*/ 426157 w 1026613"/>
              <a:gd name="connsiteY75" fmla="*/ 1521 h 111251"/>
              <a:gd name="connsiteX76" fmla="*/ 384580 w 1026613"/>
              <a:gd name="connsiteY76" fmla="*/ 1521 h 111251"/>
              <a:gd name="connsiteX77" fmla="*/ 384580 w 1026613"/>
              <a:gd name="connsiteY77" fmla="*/ 109344 h 111251"/>
              <a:gd name="connsiteX78" fmla="*/ 407396 w 1026613"/>
              <a:gd name="connsiteY78" fmla="*/ 109344 h 111251"/>
              <a:gd name="connsiteX79" fmla="*/ 407396 w 1026613"/>
              <a:gd name="connsiteY79" fmla="*/ 68450 h 111251"/>
              <a:gd name="connsiteX80" fmla="*/ 419058 w 1026613"/>
              <a:gd name="connsiteY80" fmla="*/ 68450 h 111251"/>
              <a:gd name="connsiteX81" fmla="*/ 443396 w 1026613"/>
              <a:gd name="connsiteY81" fmla="*/ 109598 h 111251"/>
              <a:gd name="connsiteX82" fmla="*/ 304596 w 1026613"/>
              <a:gd name="connsiteY82" fmla="*/ 1521 h 111251"/>
              <a:gd name="connsiteX83" fmla="*/ 304596 w 1026613"/>
              <a:gd name="connsiteY83" fmla="*/ 109344 h 111251"/>
              <a:gd name="connsiteX84" fmla="*/ 370637 w 1026613"/>
              <a:gd name="connsiteY84" fmla="*/ 109344 h 111251"/>
              <a:gd name="connsiteX85" fmla="*/ 370637 w 1026613"/>
              <a:gd name="connsiteY85" fmla="*/ 87754 h 111251"/>
              <a:gd name="connsiteX86" fmla="*/ 328299 w 1026613"/>
              <a:gd name="connsiteY86" fmla="*/ 87754 h 111251"/>
              <a:gd name="connsiteX87" fmla="*/ 328299 w 1026613"/>
              <a:gd name="connsiteY87" fmla="*/ 64894 h 111251"/>
              <a:gd name="connsiteX88" fmla="*/ 366327 w 1026613"/>
              <a:gd name="connsiteY88" fmla="*/ 64894 h 111251"/>
              <a:gd name="connsiteX89" fmla="*/ 366327 w 1026613"/>
              <a:gd name="connsiteY89" fmla="*/ 43050 h 111251"/>
              <a:gd name="connsiteX90" fmla="*/ 328299 w 1026613"/>
              <a:gd name="connsiteY90" fmla="*/ 43050 h 111251"/>
              <a:gd name="connsiteX91" fmla="*/ 328299 w 1026613"/>
              <a:gd name="connsiteY91" fmla="*/ 23492 h 111251"/>
              <a:gd name="connsiteX92" fmla="*/ 371524 w 1026613"/>
              <a:gd name="connsiteY92" fmla="*/ 23492 h 111251"/>
              <a:gd name="connsiteX93" fmla="*/ 371524 w 1026613"/>
              <a:gd name="connsiteY93" fmla="*/ 1775 h 111251"/>
              <a:gd name="connsiteX94" fmla="*/ 252245 w 1026613"/>
              <a:gd name="connsiteY94" fmla="*/ 111122 h 111251"/>
              <a:gd name="connsiteX95" fmla="*/ 291793 w 1026613"/>
              <a:gd name="connsiteY95" fmla="*/ 77848 h 111251"/>
              <a:gd name="connsiteX96" fmla="*/ 234879 w 1026613"/>
              <a:gd name="connsiteY96" fmla="*/ 32001 h 111251"/>
              <a:gd name="connsiteX97" fmla="*/ 248822 w 1026613"/>
              <a:gd name="connsiteY97" fmla="*/ 21841 h 111251"/>
              <a:gd name="connsiteX98" fmla="*/ 264826 w 1026613"/>
              <a:gd name="connsiteY98" fmla="*/ 34574 h 111251"/>
              <a:gd name="connsiteX99" fmla="*/ 264920 w 1026613"/>
              <a:gd name="connsiteY99" fmla="*/ 36192 h 111251"/>
              <a:gd name="connsiteX100" fmla="*/ 288497 w 1026613"/>
              <a:gd name="connsiteY100" fmla="*/ 36192 h 111251"/>
              <a:gd name="connsiteX101" fmla="*/ 254768 w 1026613"/>
              <a:gd name="connsiteY101" fmla="*/ 171 h 111251"/>
              <a:gd name="connsiteX102" fmla="*/ 249709 w 1026613"/>
              <a:gd name="connsiteY102" fmla="*/ 378 h 111251"/>
              <a:gd name="connsiteX103" fmla="*/ 212817 w 1026613"/>
              <a:gd name="connsiteY103" fmla="*/ 30647 h 111251"/>
              <a:gd name="connsiteX104" fmla="*/ 212696 w 1026613"/>
              <a:gd name="connsiteY104" fmla="*/ 32255 h 111251"/>
              <a:gd name="connsiteX105" fmla="*/ 269230 w 1026613"/>
              <a:gd name="connsiteY105" fmla="*/ 77975 h 111251"/>
              <a:gd name="connsiteX106" fmla="*/ 252371 w 1026613"/>
              <a:gd name="connsiteY106" fmla="*/ 89659 h 111251"/>
              <a:gd name="connsiteX107" fmla="*/ 233798 w 1026613"/>
              <a:gd name="connsiteY107" fmla="*/ 76160 h 111251"/>
              <a:gd name="connsiteX108" fmla="*/ 233611 w 1026613"/>
              <a:gd name="connsiteY108" fmla="*/ 74292 h 111251"/>
              <a:gd name="connsiteX109" fmla="*/ 211175 w 1026613"/>
              <a:gd name="connsiteY109" fmla="*/ 74292 h 111251"/>
              <a:gd name="connsiteX110" fmla="*/ 250329 w 1026613"/>
              <a:gd name="connsiteY110" fmla="*/ 111229 h 111251"/>
              <a:gd name="connsiteX111" fmla="*/ 252245 w 1026613"/>
              <a:gd name="connsiteY111" fmla="*/ 111122 h 111251"/>
              <a:gd name="connsiteX112" fmla="*/ 146655 w 1026613"/>
              <a:gd name="connsiteY112" fmla="*/ 87754 h 111251"/>
              <a:gd name="connsiteX113" fmla="*/ 146655 w 1026613"/>
              <a:gd name="connsiteY113" fmla="*/ 62354 h 111251"/>
              <a:gd name="connsiteX114" fmla="*/ 167317 w 1026613"/>
              <a:gd name="connsiteY114" fmla="*/ 62354 h 111251"/>
              <a:gd name="connsiteX115" fmla="*/ 179993 w 1026613"/>
              <a:gd name="connsiteY115" fmla="*/ 75054 h 111251"/>
              <a:gd name="connsiteX116" fmla="*/ 167317 w 1026613"/>
              <a:gd name="connsiteY116" fmla="*/ 87754 h 111251"/>
              <a:gd name="connsiteX117" fmla="*/ 146655 w 1026613"/>
              <a:gd name="connsiteY117" fmla="*/ 45209 h 111251"/>
              <a:gd name="connsiteX118" fmla="*/ 146655 w 1026613"/>
              <a:gd name="connsiteY118" fmla="*/ 23492 h 111251"/>
              <a:gd name="connsiteX119" fmla="*/ 163514 w 1026613"/>
              <a:gd name="connsiteY119" fmla="*/ 23492 h 111251"/>
              <a:gd name="connsiteX120" fmla="*/ 175043 w 1026613"/>
              <a:gd name="connsiteY120" fmla="*/ 34015 h 111251"/>
              <a:gd name="connsiteX121" fmla="*/ 175049 w 1026613"/>
              <a:gd name="connsiteY121" fmla="*/ 34160 h 111251"/>
              <a:gd name="connsiteX122" fmla="*/ 163650 w 1026613"/>
              <a:gd name="connsiteY122" fmla="*/ 45086 h 111251"/>
              <a:gd name="connsiteX123" fmla="*/ 163514 w 1026613"/>
              <a:gd name="connsiteY123" fmla="*/ 45082 h 111251"/>
              <a:gd name="connsiteX124" fmla="*/ 123965 w 1026613"/>
              <a:gd name="connsiteY124" fmla="*/ 109598 h 111251"/>
              <a:gd name="connsiteX125" fmla="*/ 168965 w 1026613"/>
              <a:gd name="connsiteY125" fmla="*/ 109598 h 111251"/>
              <a:gd name="connsiteX126" fmla="*/ 202799 w 1026613"/>
              <a:gd name="connsiteY126" fmla="*/ 79069 h 111251"/>
              <a:gd name="connsiteX127" fmla="*/ 202809 w 1026613"/>
              <a:gd name="connsiteY127" fmla="*/ 78864 h 111251"/>
              <a:gd name="connsiteX128" fmla="*/ 183035 w 1026613"/>
              <a:gd name="connsiteY128" fmla="*/ 52575 h 111251"/>
              <a:gd name="connsiteX129" fmla="*/ 197865 w 1026613"/>
              <a:gd name="connsiteY129" fmla="*/ 30477 h 111251"/>
              <a:gd name="connsiteX130" fmla="*/ 164401 w 1026613"/>
              <a:gd name="connsiteY130" fmla="*/ 1775 h 111251"/>
              <a:gd name="connsiteX131" fmla="*/ 123712 w 1026613"/>
              <a:gd name="connsiteY131" fmla="*/ 1775 h 111251"/>
              <a:gd name="connsiteX132" fmla="*/ 123712 w 1026613"/>
              <a:gd name="connsiteY132" fmla="*/ 109598 h 111251"/>
              <a:gd name="connsiteX133" fmla="*/ 55643 w 1026613"/>
              <a:gd name="connsiteY133" fmla="*/ 22349 h 111251"/>
              <a:gd name="connsiteX134" fmla="*/ 90707 w 1026613"/>
              <a:gd name="connsiteY134" fmla="*/ 53925 h 111251"/>
              <a:gd name="connsiteX135" fmla="*/ 59192 w 1026613"/>
              <a:gd name="connsiteY135" fmla="*/ 89057 h 111251"/>
              <a:gd name="connsiteX136" fmla="*/ 24127 w 1026613"/>
              <a:gd name="connsiteY136" fmla="*/ 57481 h 111251"/>
              <a:gd name="connsiteX137" fmla="*/ 24080 w 1026613"/>
              <a:gd name="connsiteY137" fmla="*/ 55750 h 111251"/>
              <a:gd name="connsiteX138" fmla="*/ 54338 w 1026613"/>
              <a:gd name="connsiteY138" fmla="*/ 22385 h 111251"/>
              <a:gd name="connsiteX139" fmla="*/ 55643 w 1026613"/>
              <a:gd name="connsiteY139" fmla="*/ 22349 h 111251"/>
              <a:gd name="connsiteX140" fmla="*/ 55643 w 1026613"/>
              <a:gd name="connsiteY140" fmla="*/ 251 h 111251"/>
              <a:gd name="connsiteX141" fmla="*/ -3 w 1026613"/>
              <a:gd name="connsiteY141" fmla="*/ 55496 h 111251"/>
              <a:gd name="connsiteX142" fmla="*/ 55136 w 1026613"/>
              <a:gd name="connsiteY142" fmla="*/ 111248 h 111251"/>
              <a:gd name="connsiteX143" fmla="*/ 110782 w 1026613"/>
              <a:gd name="connsiteY143" fmla="*/ 56004 h 111251"/>
              <a:gd name="connsiteX144" fmla="*/ 110783 w 1026613"/>
              <a:gd name="connsiteY144" fmla="*/ 55750 h 111251"/>
              <a:gd name="connsiteX145" fmla="*/ 58469 w 1026613"/>
              <a:gd name="connsiteY145" fmla="*/ 258 h 111251"/>
              <a:gd name="connsiteX146" fmla="*/ 55643 w 1026613"/>
              <a:gd name="connsiteY146" fmla="*/ 251 h 11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26613" h="111251">
                <a:moveTo>
                  <a:pt x="924062" y="1775"/>
                </a:moveTo>
                <a:lnTo>
                  <a:pt x="963991" y="64005"/>
                </a:lnTo>
                <a:lnTo>
                  <a:pt x="963991" y="109598"/>
                </a:lnTo>
                <a:lnTo>
                  <a:pt x="987441" y="109598"/>
                </a:lnTo>
                <a:lnTo>
                  <a:pt x="987441" y="64005"/>
                </a:lnTo>
                <a:lnTo>
                  <a:pt x="1026610" y="1775"/>
                </a:lnTo>
                <a:lnTo>
                  <a:pt x="999990" y="1775"/>
                </a:lnTo>
                <a:lnTo>
                  <a:pt x="976160" y="40891"/>
                </a:lnTo>
                <a:lnTo>
                  <a:pt x="952329" y="1775"/>
                </a:lnTo>
                <a:close/>
                <a:moveTo>
                  <a:pt x="871458" y="23492"/>
                </a:moveTo>
                <a:lnTo>
                  <a:pt x="887936" y="23492"/>
                </a:lnTo>
                <a:cubicBezTo>
                  <a:pt x="894937" y="23492"/>
                  <a:pt x="900612" y="29178"/>
                  <a:pt x="900612" y="36192"/>
                </a:cubicBezTo>
                <a:cubicBezTo>
                  <a:pt x="900612" y="43206"/>
                  <a:pt x="894937" y="48892"/>
                  <a:pt x="887936" y="48892"/>
                </a:cubicBezTo>
                <a:lnTo>
                  <a:pt x="871458" y="48892"/>
                </a:lnTo>
                <a:lnTo>
                  <a:pt x="871458" y="23492"/>
                </a:lnTo>
                <a:close/>
                <a:moveTo>
                  <a:pt x="934837" y="109344"/>
                </a:moveTo>
                <a:lnTo>
                  <a:pt x="906697" y="64640"/>
                </a:lnTo>
                <a:cubicBezTo>
                  <a:pt x="917767" y="59032"/>
                  <a:pt x="924553" y="47468"/>
                  <a:pt x="924062" y="35049"/>
                </a:cubicBezTo>
                <a:cubicBezTo>
                  <a:pt x="923716" y="16521"/>
                  <a:pt x="908587" y="1703"/>
                  <a:pt x="890091" y="1775"/>
                </a:cubicBezTo>
                <a:lnTo>
                  <a:pt x="848514" y="1775"/>
                </a:lnTo>
                <a:lnTo>
                  <a:pt x="848514" y="109598"/>
                </a:lnTo>
                <a:lnTo>
                  <a:pt x="871331" y="109598"/>
                </a:lnTo>
                <a:lnTo>
                  <a:pt x="871331" y="68450"/>
                </a:lnTo>
                <a:lnTo>
                  <a:pt x="882993" y="68450"/>
                </a:lnTo>
                <a:lnTo>
                  <a:pt x="907330" y="109598"/>
                </a:lnTo>
                <a:close/>
                <a:moveTo>
                  <a:pt x="780192" y="22095"/>
                </a:moveTo>
                <a:cubicBezTo>
                  <a:pt x="798578" y="21113"/>
                  <a:pt x="814276" y="35250"/>
                  <a:pt x="815256" y="53671"/>
                </a:cubicBezTo>
                <a:cubicBezTo>
                  <a:pt x="816237" y="72092"/>
                  <a:pt x="802127" y="87821"/>
                  <a:pt x="783741" y="88803"/>
                </a:cubicBezTo>
                <a:cubicBezTo>
                  <a:pt x="765355" y="89785"/>
                  <a:pt x="749656" y="75648"/>
                  <a:pt x="748676" y="57227"/>
                </a:cubicBezTo>
                <a:cubicBezTo>
                  <a:pt x="748646" y="56651"/>
                  <a:pt x="748630" y="56073"/>
                  <a:pt x="748629" y="55496"/>
                </a:cubicBezTo>
                <a:cubicBezTo>
                  <a:pt x="747719" y="37985"/>
                  <a:pt x="761150" y="23050"/>
                  <a:pt x="778628" y="22138"/>
                </a:cubicBezTo>
                <a:cubicBezTo>
                  <a:pt x="779149" y="22111"/>
                  <a:pt x="779670" y="22097"/>
                  <a:pt x="780192" y="22095"/>
                </a:cubicBezTo>
                <a:moveTo>
                  <a:pt x="780192" y="-3"/>
                </a:moveTo>
                <a:cubicBezTo>
                  <a:pt x="749599" y="-143"/>
                  <a:pt x="724686" y="24591"/>
                  <a:pt x="724546" y="55242"/>
                </a:cubicBezTo>
                <a:cubicBezTo>
                  <a:pt x="724407" y="85893"/>
                  <a:pt x="749093" y="110854"/>
                  <a:pt x="779686" y="110994"/>
                </a:cubicBezTo>
                <a:cubicBezTo>
                  <a:pt x="810278" y="111134"/>
                  <a:pt x="835191" y="86401"/>
                  <a:pt x="835332" y="55750"/>
                </a:cubicBezTo>
                <a:cubicBezTo>
                  <a:pt x="836107" y="25881"/>
                  <a:pt x="812568" y="1037"/>
                  <a:pt x="782755" y="260"/>
                </a:cubicBezTo>
                <a:cubicBezTo>
                  <a:pt x="781943" y="239"/>
                  <a:pt x="781131" y="236"/>
                  <a:pt x="780319" y="251"/>
                </a:cubicBezTo>
                <a:moveTo>
                  <a:pt x="723785" y="1775"/>
                </a:moveTo>
                <a:lnTo>
                  <a:pt x="638223" y="1775"/>
                </a:lnTo>
                <a:lnTo>
                  <a:pt x="638223" y="23492"/>
                </a:lnTo>
                <a:lnTo>
                  <a:pt x="669532" y="23492"/>
                </a:lnTo>
                <a:lnTo>
                  <a:pt x="669532" y="109471"/>
                </a:lnTo>
                <a:lnTo>
                  <a:pt x="692349" y="109471"/>
                </a:lnTo>
                <a:lnTo>
                  <a:pt x="692349" y="23492"/>
                </a:lnTo>
                <a:lnTo>
                  <a:pt x="723785" y="23492"/>
                </a:lnTo>
                <a:lnTo>
                  <a:pt x="723785" y="1775"/>
                </a:lnTo>
                <a:close/>
                <a:moveTo>
                  <a:pt x="585365" y="72006"/>
                </a:moveTo>
                <a:lnTo>
                  <a:pt x="598801" y="37462"/>
                </a:lnTo>
                <a:lnTo>
                  <a:pt x="611477" y="72006"/>
                </a:lnTo>
                <a:close/>
                <a:moveTo>
                  <a:pt x="626181" y="110106"/>
                </a:moveTo>
                <a:lnTo>
                  <a:pt x="651532" y="110106"/>
                </a:lnTo>
                <a:lnTo>
                  <a:pt x="608688" y="2283"/>
                </a:lnTo>
                <a:lnTo>
                  <a:pt x="590182" y="2283"/>
                </a:lnTo>
                <a:lnTo>
                  <a:pt x="547464" y="110106"/>
                </a:lnTo>
                <a:lnTo>
                  <a:pt x="571548" y="110106"/>
                </a:lnTo>
                <a:lnTo>
                  <a:pt x="578520" y="92072"/>
                </a:lnTo>
                <a:lnTo>
                  <a:pt x="619843" y="92072"/>
                </a:lnTo>
                <a:lnTo>
                  <a:pt x="626561" y="110106"/>
                </a:lnTo>
                <a:close/>
                <a:moveTo>
                  <a:pt x="462283" y="2283"/>
                </a:moveTo>
                <a:lnTo>
                  <a:pt x="502845" y="110106"/>
                </a:lnTo>
                <a:lnTo>
                  <a:pt x="521099" y="110106"/>
                </a:lnTo>
                <a:lnTo>
                  <a:pt x="561534" y="2283"/>
                </a:lnTo>
                <a:lnTo>
                  <a:pt x="537450" y="2283"/>
                </a:lnTo>
                <a:lnTo>
                  <a:pt x="512099" y="72895"/>
                </a:lnTo>
                <a:lnTo>
                  <a:pt x="486747" y="2283"/>
                </a:lnTo>
                <a:close/>
                <a:moveTo>
                  <a:pt x="407650" y="23492"/>
                </a:moveTo>
                <a:lnTo>
                  <a:pt x="424002" y="23492"/>
                </a:lnTo>
                <a:cubicBezTo>
                  <a:pt x="431002" y="23492"/>
                  <a:pt x="436678" y="29178"/>
                  <a:pt x="436678" y="36192"/>
                </a:cubicBezTo>
                <a:cubicBezTo>
                  <a:pt x="436678" y="43206"/>
                  <a:pt x="431002" y="48892"/>
                  <a:pt x="424002" y="48892"/>
                </a:cubicBezTo>
                <a:lnTo>
                  <a:pt x="407650" y="48892"/>
                </a:lnTo>
                <a:lnTo>
                  <a:pt x="407650" y="23492"/>
                </a:lnTo>
                <a:close/>
                <a:moveTo>
                  <a:pt x="471029" y="109344"/>
                </a:moveTo>
                <a:lnTo>
                  <a:pt x="442889" y="64640"/>
                </a:lnTo>
                <a:cubicBezTo>
                  <a:pt x="453996" y="58958"/>
                  <a:pt x="460744" y="47276"/>
                  <a:pt x="460128" y="34795"/>
                </a:cubicBezTo>
                <a:cubicBezTo>
                  <a:pt x="459782" y="16267"/>
                  <a:pt x="444653" y="1449"/>
                  <a:pt x="426157" y="1521"/>
                </a:cubicBezTo>
                <a:lnTo>
                  <a:pt x="384580" y="1521"/>
                </a:lnTo>
                <a:lnTo>
                  <a:pt x="384580" y="109344"/>
                </a:lnTo>
                <a:lnTo>
                  <a:pt x="407396" y="109344"/>
                </a:lnTo>
                <a:lnTo>
                  <a:pt x="407396" y="68450"/>
                </a:lnTo>
                <a:lnTo>
                  <a:pt x="419058" y="68450"/>
                </a:lnTo>
                <a:lnTo>
                  <a:pt x="443396" y="109598"/>
                </a:lnTo>
                <a:close/>
                <a:moveTo>
                  <a:pt x="304596" y="1521"/>
                </a:moveTo>
                <a:lnTo>
                  <a:pt x="304596" y="109344"/>
                </a:lnTo>
                <a:lnTo>
                  <a:pt x="370637" y="109344"/>
                </a:lnTo>
                <a:lnTo>
                  <a:pt x="370637" y="87754"/>
                </a:lnTo>
                <a:lnTo>
                  <a:pt x="328299" y="87754"/>
                </a:lnTo>
                <a:lnTo>
                  <a:pt x="328299" y="64894"/>
                </a:lnTo>
                <a:lnTo>
                  <a:pt x="366327" y="64894"/>
                </a:lnTo>
                <a:lnTo>
                  <a:pt x="366327" y="43050"/>
                </a:lnTo>
                <a:lnTo>
                  <a:pt x="328299" y="43050"/>
                </a:lnTo>
                <a:lnTo>
                  <a:pt x="328299" y="23492"/>
                </a:lnTo>
                <a:lnTo>
                  <a:pt x="371524" y="23492"/>
                </a:lnTo>
                <a:lnTo>
                  <a:pt x="371524" y="1775"/>
                </a:lnTo>
                <a:close/>
                <a:moveTo>
                  <a:pt x="252245" y="111122"/>
                </a:moveTo>
                <a:cubicBezTo>
                  <a:pt x="274934" y="111122"/>
                  <a:pt x="291793" y="97025"/>
                  <a:pt x="291793" y="77848"/>
                </a:cubicBezTo>
                <a:cubicBezTo>
                  <a:pt x="291793" y="36700"/>
                  <a:pt x="234879" y="49781"/>
                  <a:pt x="234879" y="32001"/>
                </a:cubicBezTo>
                <a:cubicBezTo>
                  <a:pt x="234879" y="25651"/>
                  <a:pt x="240203" y="21841"/>
                  <a:pt x="248822" y="21841"/>
                </a:cubicBezTo>
                <a:cubicBezTo>
                  <a:pt x="256751" y="20929"/>
                  <a:pt x="263916" y="26630"/>
                  <a:pt x="264826" y="34574"/>
                </a:cubicBezTo>
                <a:cubicBezTo>
                  <a:pt x="264888" y="35111"/>
                  <a:pt x="264919" y="35651"/>
                  <a:pt x="264920" y="36192"/>
                </a:cubicBezTo>
                <a:lnTo>
                  <a:pt x="288497" y="36192"/>
                </a:lnTo>
                <a:cubicBezTo>
                  <a:pt x="289111" y="16914"/>
                  <a:pt x="274010" y="786"/>
                  <a:pt x="254768" y="171"/>
                </a:cubicBezTo>
                <a:cubicBezTo>
                  <a:pt x="253079" y="117"/>
                  <a:pt x="251389" y="187"/>
                  <a:pt x="249709" y="378"/>
                </a:cubicBezTo>
                <a:cubicBezTo>
                  <a:pt x="231179" y="-1470"/>
                  <a:pt x="214662" y="12082"/>
                  <a:pt x="212817" y="30647"/>
                </a:cubicBezTo>
                <a:cubicBezTo>
                  <a:pt x="212764" y="31182"/>
                  <a:pt x="212724" y="31718"/>
                  <a:pt x="212696" y="32255"/>
                </a:cubicBezTo>
                <a:cubicBezTo>
                  <a:pt x="212696" y="71752"/>
                  <a:pt x="269230" y="58925"/>
                  <a:pt x="269230" y="77975"/>
                </a:cubicBezTo>
                <a:cubicBezTo>
                  <a:pt x="269230" y="85087"/>
                  <a:pt x="262385" y="89659"/>
                  <a:pt x="252371" y="89659"/>
                </a:cubicBezTo>
                <a:cubicBezTo>
                  <a:pt x="243522" y="91070"/>
                  <a:pt x="235206" y="85026"/>
                  <a:pt x="233798" y="76160"/>
                </a:cubicBezTo>
                <a:cubicBezTo>
                  <a:pt x="233700" y="75541"/>
                  <a:pt x="233638" y="74918"/>
                  <a:pt x="233611" y="74292"/>
                </a:cubicBezTo>
                <a:lnTo>
                  <a:pt x="211175" y="74292"/>
                </a:lnTo>
                <a:cubicBezTo>
                  <a:pt x="211807" y="95325"/>
                  <a:pt x="229337" y="111862"/>
                  <a:pt x="250329" y="111229"/>
                </a:cubicBezTo>
                <a:cubicBezTo>
                  <a:pt x="250969" y="111209"/>
                  <a:pt x="251607" y="111174"/>
                  <a:pt x="252245" y="111122"/>
                </a:cubicBezTo>
                <a:moveTo>
                  <a:pt x="146655" y="87754"/>
                </a:moveTo>
                <a:lnTo>
                  <a:pt x="146655" y="62354"/>
                </a:lnTo>
                <a:lnTo>
                  <a:pt x="167317" y="62354"/>
                </a:lnTo>
                <a:cubicBezTo>
                  <a:pt x="174317" y="62354"/>
                  <a:pt x="179993" y="68040"/>
                  <a:pt x="179993" y="75054"/>
                </a:cubicBezTo>
                <a:cubicBezTo>
                  <a:pt x="179993" y="82068"/>
                  <a:pt x="174317" y="87754"/>
                  <a:pt x="167317" y="87754"/>
                </a:cubicBezTo>
                <a:close/>
                <a:moveTo>
                  <a:pt x="146655" y="45209"/>
                </a:moveTo>
                <a:lnTo>
                  <a:pt x="146655" y="23492"/>
                </a:lnTo>
                <a:lnTo>
                  <a:pt x="163514" y="23492"/>
                </a:lnTo>
                <a:cubicBezTo>
                  <a:pt x="169598" y="23208"/>
                  <a:pt x="174760" y="27920"/>
                  <a:pt x="175043" y="34015"/>
                </a:cubicBezTo>
                <a:cubicBezTo>
                  <a:pt x="175045" y="34063"/>
                  <a:pt x="175047" y="34112"/>
                  <a:pt x="175049" y="34160"/>
                </a:cubicBezTo>
                <a:cubicBezTo>
                  <a:pt x="174913" y="40331"/>
                  <a:pt x="169809" y="45223"/>
                  <a:pt x="163650" y="45086"/>
                </a:cubicBezTo>
                <a:cubicBezTo>
                  <a:pt x="163605" y="45085"/>
                  <a:pt x="163559" y="45084"/>
                  <a:pt x="163514" y="45082"/>
                </a:cubicBezTo>
                <a:close/>
                <a:moveTo>
                  <a:pt x="123965" y="109598"/>
                </a:moveTo>
                <a:lnTo>
                  <a:pt x="168965" y="109598"/>
                </a:lnTo>
                <a:cubicBezTo>
                  <a:pt x="186722" y="110529"/>
                  <a:pt x="201870" y="96861"/>
                  <a:pt x="202799" y="79069"/>
                </a:cubicBezTo>
                <a:cubicBezTo>
                  <a:pt x="202802" y="79001"/>
                  <a:pt x="202806" y="78933"/>
                  <a:pt x="202809" y="78864"/>
                </a:cubicBezTo>
                <a:cubicBezTo>
                  <a:pt x="203544" y="66429"/>
                  <a:pt x="195169" y="55294"/>
                  <a:pt x="183035" y="52575"/>
                </a:cubicBezTo>
                <a:cubicBezTo>
                  <a:pt x="192046" y="48969"/>
                  <a:pt x="197932" y="40199"/>
                  <a:pt x="197865" y="30477"/>
                </a:cubicBezTo>
                <a:cubicBezTo>
                  <a:pt x="196385" y="13370"/>
                  <a:pt x="181500" y="603"/>
                  <a:pt x="164401" y="1775"/>
                </a:cubicBezTo>
                <a:lnTo>
                  <a:pt x="123712" y="1775"/>
                </a:lnTo>
                <a:lnTo>
                  <a:pt x="123712" y="109598"/>
                </a:lnTo>
                <a:close/>
                <a:moveTo>
                  <a:pt x="55643" y="22349"/>
                </a:moveTo>
                <a:cubicBezTo>
                  <a:pt x="74028" y="21367"/>
                  <a:pt x="89727" y="35504"/>
                  <a:pt x="90707" y="53925"/>
                </a:cubicBezTo>
                <a:cubicBezTo>
                  <a:pt x="91687" y="72346"/>
                  <a:pt x="77577" y="88075"/>
                  <a:pt x="59192" y="89057"/>
                </a:cubicBezTo>
                <a:cubicBezTo>
                  <a:pt x="40806" y="90039"/>
                  <a:pt x="25107" y="75902"/>
                  <a:pt x="24127" y="57481"/>
                </a:cubicBezTo>
                <a:cubicBezTo>
                  <a:pt x="24097" y="56905"/>
                  <a:pt x="24081" y="56327"/>
                  <a:pt x="24080" y="55750"/>
                </a:cubicBezTo>
                <a:cubicBezTo>
                  <a:pt x="23240" y="38165"/>
                  <a:pt x="36787" y="23227"/>
                  <a:pt x="54338" y="22385"/>
                </a:cubicBezTo>
                <a:cubicBezTo>
                  <a:pt x="54773" y="22364"/>
                  <a:pt x="55208" y="22352"/>
                  <a:pt x="55643" y="22349"/>
                </a:cubicBezTo>
                <a:moveTo>
                  <a:pt x="55643" y="251"/>
                </a:moveTo>
                <a:cubicBezTo>
                  <a:pt x="25050" y="111"/>
                  <a:pt x="137" y="24845"/>
                  <a:pt x="-3" y="55496"/>
                </a:cubicBezTo>
                <a:cubicBezTo>
                  <a:pt x="-143" y="86147"/>
                  <a:pt x="24543" y="111108"/>
                  <a:pt x="55136" y="111248"/>
                </a:cubicBezTo>
                <a:cubicBezTo>
                  <a:pt x="85728" y="111388"/>
                  <a:pt x="110642" y="86655"/>
                  <a:pt x="110782" y="56004"/>
                </a:cubicBezTo>
                <a:cubicBezTo>
                  <a:pt x="110782" y="55919"/>
                  <a:pt x="110783" y="55835"/>
                  <a:pt x="110783" y="55750"/>
                </a:cubicBezTo>
                <a:cubicBezTo>
                  <a:pt x="111631" y="25953"/>
                  <a:pt x="88209" y="1108"/>
                  <a:pt x="58469" y="258"/>
                </a:cubicBezTo>
                <a:cubicBezTo>
                  <a:pt x="57527" y="231"/>
                  <a:pt x="56585" y="229"/>
                  <a:pt x="55643" y="251"/>
                </a:cubicBezTo>
              </a:path>
            </a:pathLst>
          </a:custGeom>
          <a:solidFill>
            <a:schemeClr val="bg1"/>
          </a:solidFill>
          <a:ln w="12627"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258F7411-130B-DF4C-A9C9-9AC80541EBE7}"/>
              </a:ext>
            </a:extLst>
          </p:cNvPr>
          <p:cNvSpPr/>
          <p:nvPr/>
        </p:nvSpPr>
        <p:spPr>
          <a:xfrm>
            <a:off x="1369471" y="667983"/>
            <a:ext cx="1088724" cy="111451"/>
          </a:xfrm>
          <a:custGeom>
            <a:avLst/>
            <a:gdLst>
              <a:gd name="connsiteX0" fmla="*/ 986554 w 1088724"/>
              <a:gd name="connsiteY0" fmla="*/ 1557 h 111451"/>
              <a:gd name="connsiteX1" fmla="*/ 1026610 w 1088724"/>
              <a:gd name="connsiteY1" fmla="*/ 63787 h 111451"/>
              <a:gd name="connsiteX2" fmla="*/ 1026610 w 1088724"/>
              <a:gd name="connsiteY2" fmla="*/ 109380 h 111451"/>
              <a:gd name="connsiteX3" fmla="*/ 1049553 w 1088724"/>
              <a:gd name="connsiteY3" fmla="*/ 109380 h 111451"/>
              <a:gd name="connsiteX4" fmla="*/ 1049553 w 1088724"/>
              <a:gd name="connsiteY4" fmla="*/ 64041 h 111451"/>
              <a:gd name="connsiteX5" fmla="*/ 1088721 w 1088724"/>
              <a:gd name="connsiteY5" fmla="*/ 1811 h 111451"/>
              <a:gd name="connsiteX6" fmla="*/ 1062102 w 1088724"/>
              <a:gd name="connsiteY6" fmla="*/ 1811 h 111451"/>
              <a:gd name="connsiteX7" fmla="*/ 1038271 w 1088724"/>
              <a:gd name="connsiteY7" fmla="*/ 40927 h 111451"/>
              <a:gd name="connsiteX8" fmla="*/ 1014441 w 1088724"/>
              <a:gd name="connsiteY8" fmla="*/ 1557 h 111451"/>
              <a:gd name="connsiteX9" fmla="*/ 935851 w 1088724"/>
              <a:gd name="connsiteY9" fmla="*/ 110904 h 111451"/>
              <a:gd name="connsiteX10" fmla="*/ 987314 w 1088724"/>
              <a:gd name="connsiteY10" fmla="*/ 70137 h 111451"/>
              <a:gd name="connsiteX11" fmla="*/ 961963 w 1088724"/>
              <a:gd name="connsiteY11" fmla="*/ 70137 h 111451"/>
              <a:gd name="connsiteX12" fmla="*/ 935977 w 1088724"/>
              <a:gd name="connsiteY12" fmla="*/ 88806 h 111451"/>
              <a:gd name="connsiteX13" fmla="*/ 904758 w 1088724"/>
              <a:gd name="connsiteY13" fmla="*/ 53410 h 111451"/>
              <a:gd name="connsiteX14" fmla="*/ 935977 w 1088724"/>
              <a:gd name="connsiteY14" fmla="*/ 22131 h 111451"/>
              <a:gd name="connsiteX15" fmla="*/ 961329 w 1088724"/>
              <a:gd name="connsiteY15" fmla="*/ 39403 h 111451"/>
              <a:gd name="connsiteX16" fmla="*/ 986681 w 1088724"/>
              <a:gd name="connsiteY16" fmla="*/ 39403 h 111451"/>
              <a:gd name="connsiteX17" fmla="*/ 935978 w 1088724"/>
              <a:gd name="connsiteY17" fmla="*/ 33 h 111451"/>
              <a:gd name="connsiteX18" fmla="*/ 883297 w 1088724"/>
              <a:gd name="connsiteY18" fmla="*/ 58123 h 111451"/>
              <a:gd name="connsiteX19" fmla="*/ 935978 w 1088724"/>
              <a:gd name="connsiteY19" fmla="*/ 110904 h 111451"/>
              <a:gd name="connsiteX20" fmla="*/ 844585 w 1088724"/>
              <a:gd name="connsiteY20" fmla="*/ 109634 h 111451"/>
              <a:gd name="connsiteX21" fmla="*/ 867401 w 1088724"/>
              <a:gd name="connsiteY21" fmla="*/ 109634 h 111451"/>
              <a:gd name="connsiteX22" fmla="*/ 867401 w 1088724"/>
              <a:gd name="connsiteY22" fmla="*/ 1557 h 111451"/>
              <a:gd name="connsiteX23" fmla="*/ 844585 w 1088724"/>
              <a:gd name="connsiteY23" fmla="*/ 1557 h 111451"/>
              <a:gd name="connsiteX24" fmla="*/ 844585 w 1088724"/>
              <a:gd name="connsiteY24" fmla="*/ 109380 h 111451"/>
              <a:gd name="connsiteX25" fmla="*/ 760925 w 1088724"/>
              <a:gd name="connsiteY25" fmla="*/ 1557 h 111451"/>
              <a:gd name="connsiteX26" fmla="*/ 760925 w 1088724"/>
              <a:gd name="connsiteY26" fmla="*/ 109380 h 111451"/>
              <a:gd name="connsiteX27" fmla="*/ 833050 w 1088724"/>
              <a:gd name="connsiteY27" fmla="*/ 109380 h 111451"/>
              <a:gd name="connsiteX28" fmla="*/ 833050 w 1088724"/>
              <a:gd name="connsiteY28" fmla="*/ 87790 h 111451"/>
              <a:gd name="connsiteX29" fmla="*/ 783741 w 1088724"/>
              <a:gd name="connsiteY29" fmla="*/ 87790 h 111451"/>
              <a:gd name="connsiteX30" fmla="*/ 783741 w 1088724"/>
              <a:gd name="connsiteY30" fmla="*/ 1557 h 111451"/>
              <a:gd name="connsiteX31" fmla="*/ 692475 w 1088724"/>
              <a:gd name="connsiteY31" fmla="*/ 22385 h 111451"/>
              <a:gd name="connsiteX32" fmla="*/ 727540 w 1088724"/>
              <a:gd name="connsiteY32" fmla="*/ 53961 h 111451"/>
              <a:gd name="connsiteX33" fmla="*/ 696024 w 1088724"/>
              <a:gd name="connsiteY33" fmla="*/ 89093 h 111451"/>
              <a:gd name="connsiteX34" fmla="*/ 660960 w 1088724"/>
              <a:gd name="connsiteY34" fmla="*/ 57517 h 111451"/>
              <a:gd name="connsiteX35" fmla="*/ 660913 w 1088724"/>
              <a:gd name="connsiteY35" fmla="*/ 55786 h 111451"/>
              <a:gd name="connsiteX36" fmla="*/ 690911 w 1088724"/>
              <a:gd name="connsiteY36" fmla="*/ 22428 h 111451"/>
              <a:gd name="connsiteX37" fmla="*/ 692475 w 1088724"/>
              <a:gd name="connsiteY37" fmla="*/ 22385 h 111451"/>
              <a:gd name="connsiteX38" fmla="*/ 692475 w 1088724"/>
              <a:gd name="connsiteY38" fmla="*/ 287 h 111451"/>
              <a:gd name="connsiteX39" fmla="*/ 636703 w 1088724"/>
              <a:gd name="connsiteY39" fmla="*/ 55404 h 111451"/>
              <a:gd name="connsiteX40" fmla="*/ 691715 w 1088724"/>
              <a:gd name="connsiteY40" fmla="*/ 111283 h 111451"/>
              <a:gd name="connsiteX41" fmla="*/ 747487 w 1088724"/>
              <a:gd name="connsiteY41" fmla="*/ 56166 h 111451"/>
              <a:gd name="connsiteX42" fmla="*/ 747488 w 1088724"/>
              <a:gd name="connsiteY42" fmla="*/ 55786 h 111451"/>
              <a:gd name="connsiteX43" fmla="*/ 695172 w 1088724"/>
              <a:gd name="connsiteY43" fmla="*/ 297 h 111451"/>
              <a:gd name="connsiteX44" fmla="*/ 692475 w 1088724"/>
              <a:gd name="connsiteY44" fmla="*/ 287 h 111451"/>
              <a:gd name="connsiteX45" fmla="*/ 593604 w 1088724"/>
              <a:gd name="connsiteY45" fmla="*/ 49436 h 111451"/>
              <a:gd name="connsiteX46" fmla="*/ 575224 w 1088724"/>
              <a:gd name="connsiteY46" fmla="*/ 49436 h 111451"/>
              <a:gd name="connsiteX47" fmla="*/ 575224 w 1088724"/>
              <a:gd name="connsiteY47" fmla="*/ 24036 h 111451"/>
              <a:gd name="connsiteX48" fmla="*/ 593604 w 1088724"/>
              <a:gd name="connsiteY48" fmla="*/ 24036 h 111451"/>
              <a:gd name="connsiteX49" fmla="*/ 607017 w 1088724"/>
              <a:gd name="connsiteY49" fmla="*/ 35952 h 111451"/>
              <a:gd name="connsiteX50" fmla="*/ 607040 w 1088724"/>
              <a:gd name="connsiteY50" fmla="*/ 36736 h 111451"/>
              <a:gd name="connsiteX51" fmla="*/ 594387 w 1088724"/>
              <a:gd name="connsiteY51" fmla="*/ 49459 h 111451"/>
              <a:gd name="connsiteX52" fmla="*/ 593604 w 1088724"/>
              <a:gd name="connsiteY52" fmla="*/ 49436 h 111451"/>
              <a:gd name="connsiteX53" fmla="*/ 593604 w 1088724"/>
              <a:gd name="connsiteY53" fmla="*/ 1811 h 111451"/>
              <a:gd name="connsiteX54" fmla="*/ 553041 w 1088724"/>
              <a:gd name="connsiteY54" fmla="*/ 1811 h 111451"/>
              <a:gd name="connsiteX55" fmla="*/ 553041 w 1088724"/>
              <a:gd name="connsiteY55" fmla="*/ 109634 h 111451"/>
              <a:gd name="connsiteX56" fmla="*/ 575731 w 1088724"/>
              <a:gd name="connsiteY56" fmla="*/ 109634 h 111451"/>
              <a:gd name="connsiteX57" fmla="*/ 575731 w 1088724"/>
              <a:gd name="connsiteY57" fmla="*/ 71534 h 111451"/>
              <a:gd name="connsiteX58" fmla="*/ 594111 w 1088724"/>
              <a:gd name="connsiteY58" fmla="*/ 71534 h 111451"/>
              <a:gd name="connsiteX59" fmla="*/ 630877 w 1088724"/>
              <a:gd name="connsiteY59" fmla="*/ 38901 h 111451"/>
              <a:gd name="connsiteX60" fmla="*/ 598306 w 1088724"/>
              <a:gd name="connsiteY60" fmla="*/ 2065 h 111451"/>
              <a:gd name="connsiteX61" fmla="*/ 594111 w 1088724"/>
              <a:gd name="connsiteY61" fmla="*/ 2065 h 111451"/>
              <a:gd name="connsiteX62" fmla="*/ 456832 w 1088724"/>
              <a:gd name="connsiteY62" fmla="*/ 111412 h 111451"/>
              <a:gd name="connsiteX63" fmla="*/ 508423 w 1088724"/>
              <a:gd name="connsiteY63" fmla="*/ 70645 h 111451"/>
              <a:gd name="connsiteX64" fmla="*/ 483071 w 1088724"/>
              <a:gd name="connsiteY64" fmla="*/ 70645 h 111451"/>
              <a:gd name="connsiteX65" fmla="*/ 457719 w 1088724"/>
              <a:gd name="connsiteY65" fmla="*/ 89314 h 111451"/>
              <a:gd name="connsiteX66" fmla="*/ 426500 w 1088724"/>
              <a:gd name="connsiteY66" fmla="*/ 53918 h 111451"/>
              <a:gd name="connsiteX67" fmla="*/ 457719 w 1088724"/>
              <a:gd name="connsiteY67" fmla="*/ 22639 h 111451"/>
              <a:gd name="connsiteX68" fmla="*/ 483071 w 1088724"/>
              <a:gd name="connsiteY68" fmla="*/ 39911 h 111451"/>
              <a:gd name="connsiteX69" fmla="*/ 508422 w 1088724"/>
              <a:gd name="connsiteY69" fmla="*/ 39911 h 111451"/>
              <a:gd name="connsiteX70" fmla="*/ 457719 w 1088724"/>
              <a:gd name="connsiteY70" fmla="*/ 541 h 111451"/>
              <a:gd name="connsiteX71" fmla="*/ 405038 w 1088724"/>
              <a:gd name="connsiteY71" fmla="*/ 58631 h 111451"/>
              <a:gd name="connsiteX72" fmla="*/ 457719 w 1088724"/>
              <a:gd name="connsiteY72" fmla="*/ 111412 h 111451"/>
              <a:gd name="connsiteX73" fmla="*/ 366961 w 1088724"/>
              <a:gd name="connsiteY73" fmla="*/ 109888 h 111451"/>
              <a:gd name="connsiteX74" fmla="*/ 388256 w 1088724"/>
              <a:gd name="connsiteY74" fmla="*/ 109888 h 111451"/>
              <a:gd name="connsiteX75" fmla="*/ 388256 w 1088724"/>
              <a:gd name="connsiteY75" fmla="*/ 1557 h 111451"/>
              <a:gd name="connsiteX76" fmla="*/ 365439 w 1088724"/>
              <a:gd name="connsiteY76" fmla="*/ 1557 h 111451"/>
              <a:gd name="connsiteX77" fmla="*/ 365439 w 1088724"/>
              <a:gd name="connsiteY77" fmla="*/ 109380 h 111451"/>
              <a:gd name="connsiteX78" fmla="*/ 281779 w 1088724"/>
              <a:gd name="connsiteY78" fmla="*/ 1557 h 111451"/>
              <a:gd name="connsiteX79" fmla="*/ 281779 w 1088724"/>
              <a:gd name="connsiteY79" fmla="*/ 109380 h 111451"/>
              <a:gd name="connsiteX80" fmla="*/ 353904 w 1088724"/>
              <a:gd name="connsiteY80" fmla="*/ 109380 h 111451"/>
              <a:gd name="connsiteX81" fmla="*/ 353904 w 1088724"/>
              <a:gd name="connsiteY81" fmla="*/ 87790 h 111451"/>
              <a:gd name="connsiteX82" fmla="*/ 304469 w 1088724"/>
              <a:gd name="connsiteY82" fmla="*/ 87790 h 111451"/>
              <a:gd name="connsiteX83" fmla="*/ 304469 w 1088724"/>
              <a:gd name="connsiteY83" fmla="*/ 1557 h 111451"/>
              <a:gd name="connsiteX84" fmla="*/ 213964 w 1088724"/>
              <a:gd name="connsiteY84" fmla="*/ 87536 h 111451"/>
              <a:gd name="connsiteX85" fmla="*/ 213964 w 1088724"/>
              <a:gd name="connsiteY85" fmla="*/ 62136 h 111451"/>
              <a:gd name="connsiteX86" fmla="*/ 234498 w 1088724"/>
              <a:gd name="connsiteY86" fmla="*/ 62136 h 111451"/>
              <a:gd name="connsiteX87" fmla="*/ 247174 w 1088724"/>
              <a:gd name="connsiteY87" fmla="*/ 74836 h 111451"/>
              <a:gd name="connsiteX88" fmla="*/ 234498 w 1088724"/>
              <a:gd name="connsiteY88" fmla="*/ 87536 h 111451"/>
              <a:gd name="connsiteX89" fmla="*/ 213964 w 1088724"/>
              <a:gd name="connsiteY89" fmla="*/ 44991 h 111451"/>
              <a:gd name="connsiteX90" fmla="*/ 213964 w 1088724"/>
              <a:gd name="connsiteY90" fmla="*/ 23401 h 111451"/>
              <a:gd name="connsiteX91" fmla="*/ 230569 w 1088724"/>
              <a:gd name="connsiteY91" fmla="*/ 23401 h 111451"/>
              <a:gd name="connsiteX92" fmla="*/ 242098 w 1088724"/>
              <a:gd name="connsiteY92" fmla="*/ 33924 h 111451"/>
              <a:gd name="connsiteX93" fmla="*/ 242104 w 1088724"/>
              <a:gd name="connsiteY93" fmla="*/ 34069 h 111451"/>
              <a:gd name="connsiteX94" fmla="*/ 230705 w 1088724"/>
              <a:gd name="connsiteY94" fmla="*/ 44995 h 111451"/>
              <a:gd name="connsiteX95" fmla="*/ 230569 w 1088724"/>
              <a:gd name="connsiteY95" fmla="*/ 44991 h 111451"/>
              <a:gd name="connsiteX96" fmla="*/ 191147 w 1088724"/>
              <a:gd name="connsiteY96" fmla="*/ 109380 h 111451"/>
              <a:gd name="connsiteX97" fmla="*/ 236146 w 1088724"/>
              <a:gd name="connsiteY97" fmla="*/ 109380 h 111451"/>
              <a:gd name="connsiteX98" fmla="*/ 269991 w 1088724"/>
              <a:gd name="connsiteY98" fmla="*/ 78646 h 111451"/>
              <a:gd name="connsiteX99" fmla="*/ 250216 w 1088724"/>
              <a:gd name="connsiteY99" fmla="*/ 52357 h 111451"/>
              <a:gd name="connsiteX100" fmla="*/ 265174 w 1088724"/>
              <a:gd name="connsiteY100" fmla="*/ 30259 h 111451"/>
              <a:gd name="connsiteX101" fmla="*/ 231583 w 1088724"/>
              <a:gd name="connsiteY101" fmla="*/ 1557 h 111451"/>
              <a:gd name="connsiteX102" fmla="*/ 191147 w 1088724"/>
              <a:gd name="connsiteY102" fmla="*/ 1557 h 111451"/>
              <a:gd name="connsiteX103" fmla="*/ 191147 w 1088724"/>
              <a:gd name="connsiteY103" fmla="*/ 109380 h 111451"/>
              <a:gd name="connsiteX104" fmla="*/ 132331 w 1088724"/>
              <a:gd name="connsiteY104" fmla="*/ 110777 h 111451"/>
              <a:gd name="connsiteX105" fmla="*/ 174936 w 1088724"/>
              <a:gd name="connsiteY105" fmla="*/ 69917 h 111451"/>
              <a:gd name="connsiteX106" fmla="*/ 174922 w 1088724"/>
              <a:gd name="connsiteY106" fmla="*/ 67597 h 111451"/>
              <a:gd name="connsiteX107" fmla="*/ 174922 w 1088724"/>
              <a:gd name="connsiteY107" fmla="*/ 1557 h 111451"/>
              <a:gd name="connsiteX108" fmla="*/ 152106 w 1088724"/>
              <a:gd name="connsiteY108" fmla="*/ 1557 h 111451"/>
              <a:gd name="connsiteX109" fmla="*/ 152106 w 1088724"/>
              <a:gd name="connsiteY109" fmla="*/ 67597 h 111451"/>
              <a:gd name="connsiteX110" fmla="*/ 132205 w 1088724"/>
              <a:gd name="connsiteY110" fmla="*/ 87536 h 111451"/>
              <a:gd name="connsiteX111" fmla="*/ 112304 w 1088724"/>
              <a:gd name="connsiteY111" fmla="*/ 67597 h 111451"/>
              <a:gd name="connsiteX112" fmla="*/ 112304 w 1088724"/>
              <a:gd name="connsiteY112" fmla="*/ 1557 h 111451"/>
              <a:gd name="connsiteX113" fmla="*/ 89487 w 1088724"/>
              <a:gd name="connsiteY113" fmla="*/ 1557 h 111451"/>
              <a:gd name="connsiteX114" fmla="*/ 89487 w 1088724"/>
              <a:gd name="connsiteY114" fmla="*/ 67597 h 111451"/>
              <a:gd name="connsiteX115" fmla="*/ 129756 w 1088724"/>
              <a:gd name="connsiteY115" fmla="*/ 110770 h 111451"/>
              <a:gd name="connsiteX116" fmla="*/ 132331 w 1088724"/>
              <a:gd name="connsiteY116" fmla="*/ 110777 h 111451"/>
              <a:gd name="connsiteX117" fmla="*/ 41066 w 1088724"/>
              <a:gd name="connsiteY117" fmla="*/ 49182 h 111451"/>
              <a:gd name="connsiteX118" fmla="*/ 22812 w 1088724"/>
              <a:gd name="connsiteY118" fmla="*/ 49182 h 111451"/>
              <a:gd name="connsiteX119" fmla="*/ 22812 w 1088724"/>
              <a:gd name="connsiteY119" fmla="*/ 23782 h 111451"/>
              <a:gd name="connsiteX120" fmla="*/ 41066 w 1088724"/>
              <a:gd name="connsiteY120" fmla="*/ 23782 h 111451"/>
              <a:gd name="connsiteX121" fmla="*/ 54598 w 1088724"/>
              <a:gd name="connsiteY121" fmla="*/ 35562 h 111451"/>
              <a:gd name="connsiteX122" fmla="*/ 54629 w 1088724"/>
              <a:gd name="connsiteY122" fmla="*/ 36482 h 111451"/>
              <a:gd name="connsiteX123" fmla="*/ 41984 w 1088724"/>
              <a:gd name="connsiteY123" fmla="*/ 49213 h 111451"/>
              <a:gd name="connsiteX124" fmla="*/ 41066 w 1088724"/>
              <a:gd name="connsiteY124" fmla="*/ 49182 h 111451"/>
              <a:gd name="connsiteX125" fmla="*/ 41066 w 1088724"/>
              <a:gd name="connsiteY125" fmla="*/ 1557 h 111451"/>
              <a:gd name="connsiteX126" fmla="*/ -4 w 1088724"/>
              <a:gd name="connsiteY126" fmla="*/ 1557 h 111451"/>
              <a:gd name="connsiteX127" fmla="*/ -4 w 1088724"/>
              <a:gd name="connsiteY127" fmla="*/ 109380 h 111451"/>
              <a:gd name="connsiteX128" fmla="*/ 22812 w 1088724"/>
              <a:gd name="connsiteY128" fmla="*/ 109380 h 111451"/>
              <a:gd name="connsiteX129" fmla="*/ 22812 w 1088724"/>
              <a:gd name="connsiteY129" fmla="*/ 71280 h 111451"/>
              <a:gd name="connsiteX130" fmla="*/ 41066 w 1088724"/>
              <a:gd name="connsiteY130" fmla="*/ 71280 h 111451"/>
              <a:gd name="connsiteX131" fmla="*/ 77831 w 1088724"/>
              <a:gd name="connsiteY131" fmla="*/ 38647 h 111451"/>
              <a:gd name="connsiteX132" fmla="*/ 45260 w 1088724"/>
              <a:gd name="connsiteY132" fmla="*/ 1811 h 111451"/>
              <a:gd name="connsiteX133" fmla="*/ 41065 w 1088724"/>
              <a:gd name="connsiteY133" fmla="*/ 1811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088724" h="111451">
                <a:moveTo>
                  <a:pt x="986554" y="1557"/>
                </a:moveTo>
                <a:lnTo>
                  <a:pt x="1026610" y="63787"/>
                </a:lnTo>
                <a:lnTo>
                  <a:pt x="1026610" y="109380"/>
                </a:lnTo>
                <a:lnTo>
                  <a:pt x="1049553" y="109380"/>
                </a:lnTo>
                <a:lnTo>
                  <a:pt x="1049553" y="64041"/>
                </a:lnTo>
                <a:lnTo>
                  <a:pt x="1088721" y="1811"/>
                </a:lnTo>
                <a:lnTo>
                  <a:pt x="1062102" y="1811"/>
                </a:lnTo>
                <a:lnTo>
                  <a:pt x="1038271" y="40927"/>
                </a:lnTo>
                <a:lnTo>
                  <a:pt x="1014441" y="1557"/>
                </a:lnTo>
                <a:close/>
                <a:moveTo>
                  <a:pt x="935851" y="110904"/>
                </a:moveTo>
                <a:cubicBezTo>
                  <a:pt x="960651" y="111764"/>
                  <a:pt x="982428" y="94513"/>
                  <a:pt x="987314" y="70137"/>
                </a:cubicBezTo>
                <a:lnTo>
                  <a:pt x="961963" y="70137"/>
                </a:lnTo>
                <a:cubicBezTo>
                  <a:pt x="958523" y="81540"/>
                  <a:pt x="947861" y="89201"/>
                  <a:pt x="935977" y="88806"/>
                </a:cubicBezTo>
                <a:cubicBezTo>
                  <a:pt x="917601" y="87669"/>
                  <a:pt x="903623" y="71822"/>
                  <a:pt x="904758" y="53410"/>
                </a:cubicBezTo>
                <a:cubicBezTo>
                  <a:pt x="905795" y="36585"/>
                  <a:pt x="919184" y="23170"/>
                  <a:pt x="935977" y="22131"/>
                </a:cubicBezTo>
                <a:cubicBezTo>
                  <a:pt x="947267" y="21790"/>
                  <a:pt x="957496" y="28759"/>
                  <a:pt x="961329" y="39403"/>
                </a:cubicBezTo>
                <a:lnTo>
                  <a:pt x="986681" y="39403"/>
                </a:lnTo>
                <a:cubicBezTo>
                  <a:pt x="981537" y="15702"/>
                  <a:pt x="960169" y="-890"/>
                  <a:pt x="935978" y="33"/>
                </a:cubicBezTo>
                <a:cubicBezTo>
                  <a:pt x="905420" y="1499"/>
                  <a:pt x="881834" y="27507"/>
                  <a:pt x="883297" y="58123"/>
                </a:cubicBezTo>
                <a:cubicBezTo>
                  <a:pt x="884662" y="86688"/>
                  <a:pt x="907467" y="109537"/>
                  <a:pt x="935978" y="110904"/>
                </a:cubicBezTo>
                <a:moveTo>
                  <a:pt x="844585" y="109634"/>
                </a:moveTo>
                <a:lnTo>
                  <a:pt x="867401" y="109634"/>
                </a:lnTo>
                <a:lnTo>
                  <a:pt x="867401" y="1557"/>
                </a:lnTo>
                <a:lnTo>
                  <a:pt x="844585" y="1557"/>
                </a:lnTo>
                <a:lnTo>
                  <a:pt x="844585" y="109380"/>
                </a:lnTo>
                <a:close/>
                <a:moveTo>
                  <a:pt x="760925" y="1557"/>
                </a:moveTo>
                <a:lnTo>
                  <a:pt x="760925" y="109380"/>
                </a:lnTo>
                <a:lnTo>
                  <a:pt x="833050" y="109380"/>
                </a:lnTo>
                <a:lnTo>
                  <a:pt x="833050" y="87790"/>
                </a:lnTo>
                <a:lnTo>
                  <a:pt x="783741" y="87790"/>
                </a:lnTo>
                <a:lnTo>
                  <a:pt x="783741" y="1557"/>
                </a:lnTo>
                <a:close/>
                <a:moveTo>
                  <a:pt x="692475" y="22385"/>
                </a:moveTo>
                <a:cubicBezTo>
                  <a:pt x="710861" y="21403"/>
                  <a:pt x="726560" y="35540"/>
                  <a:pt x="727540" y="53961"/>
                </a:cubicBezTo>
                <a:cubicBezTo>
                  <a:pt x="728520" y="72382"/>
                  <a:pt x="714410" y="88111"/>
                  <a:pt x="696024" y="89093"/>
                </a:cubicBezTo>
                <a:cubicBezTo>
                  <a:pt x="677639" y="90075"/>
                  <a:pt x="661940" y="75938"/>
                  <a:pt x="660960" y="57517"/>
                </a:cubicBezTo>
                <a:cubicBezTo>
                  <a:pt x="660929" y="56941"/>
                  <a:pt x="660913" y="56364"/>
                  <a:pt x="660913" y="55786"/>
                </a:cubicBezTo>
                <a:cubicBezTo>
                  <a:pt x="660002" y="38275"/>
                  <a:pt x="673433" y="23340"/>
                  <a:pt x="690911" y="22428"/>
                </a:cubicBezTo>
                <a:cubicBezTo>
                  <a:pt x="691432" y="22401"/>
                  <a:pt x="691954" y="22387"/>
                  <a:pt x="692475" y="22385"/>
                </a:cubicBezTo>
                <a:moveTo>
                  <a:pt x="692475" y="287"/>
                </a:moveTo>
                <a:cubicBezTo>
                  <a:pt x="661883" y="77"/>
                  <a:pt x="636913" y="24754"/>
                  <a:pt x="636703" y="55404"/>
                </a:cubicBezTo>
                <a:cubicBezTo>
                  <a:pt x="636493" y="86055"/>
                  <a:pt x="661122" y="111072"/>
                  <a:pt x="691715" y="111283"/>
                </a:cubicBezTo>
                <a:cubicBezTo>
                  <a:pt x="722307" y="111493"/>
                  <a:pt x="747277" y="86817"/>
                  <a:pt x="747487" y="56166"/>
                </a:cubicBezTo>
                <a:cubicBezTo>
                  <a:pt x="747488" y="56040"/>
                  <a:pt x="747488" y="55913"/>
                  <a:pt x="747488" y="55786"/>
                </a:cubicBezTo>
                <a:cubicBezTo>
                  <a:pt x="748335" y="25989"/>
                  <a:pt x="724912" y="1145"/>
                  <a:pt x="695172" y="297"/>
                </a:cubicBezTo>
                <a:cubicBezTo>
                  <a:pt x="694273" y="271"/>
                  <a:pt x="693374" y="268"/>
                  <a:pt x="692475" y="287"/>
                </a:cubicBezTo>
                <a:moveTo>
                  <a:pt x="593604" y="49436"/>
                </a:moveTo>
                <a:lnTo>
                  <a:pt x="575224" y="49436"/>
                </a:lnTo>
                <a:lnTo>
                  <a:pt x="575224" y="24036"/>
                </a:lnTo>
                <a:lnTo>
                  <a:pt x="593604" y="24036"/>
                </a:lnTo>
                <a:cubicBezTo>
                  <a:pt x="600592" y="23616"/>
                  <a:pt x="606597" y="28950"/>
                  <a:pt x="607017" y="35952"/>
                </a:cubicBezTo>
                <a:cubicBezTo>
                  <a:pt x="607033" y="36213"/>
                  <a:pt x="607041" y="36475"/>
                  <a:pt x="607040" y="36736"/>
                </a:cubicBezTo>
                <a:cubicBezTo>
                  <a:pt x="607053" y="43750"/>
                  <a:pt x="601388" y="49447"/>
                  <a:pt x="594387" y="49459"/>
                </a:cubicBezTo>
                <a:cubicBezTo>
                  <a:pt x="594126" y="49460"/>
                  <a:pt x="593865" y="49452"/>
                  <a:pt x="593604" y="49436"/>
                </a:cubicBezTo>
                <a:moveTo>
                  <a:pt x="593604" y="1811"/>
                </a:moveTo>
                <a:lnTo>
                  <a:pt x="553041" y="1811"/>
                </a:lnTo>
                <a:lnTo>
                  <a:pt x="553041" y="109634"/>
                </a:lnTo>
                <a:lnTo>
                  <a:pt x="575731" y="109634"/>
                </a:lnTo>
                <a:lnTo>
                  <a:pt x="575731" y="71534"/>
                </a:lnTo>
                <a:lnTo>
                  <a:pt x="594111" y="71534"/>
                </a:lnTo>
                <a:cubicBezTo>
                  <a:pt x="613258" y="72695"/>
                  <a:pt x="629718" y="58084"/>
                  <a:pt x="630877" y="38901"/>
                </a:cubicBezTo>
                <a:cubicBezTo>
                  <a:pt x="632035" y="19718"/>
                  <a:pt x="617452" y="3226"/>
                  <a:pt x="598306" y="2065"/>
                </a:cubicBezTo>
                <a:cubicBezTo>
                  <a:pt x="596909" y="1981"/>
                  <a:pt x="595508" y="1981"/>
                  <a:pt x="594111" y="2065"/>
                </a:cubicBezTo>
                <a:moveTo>
                  <a:pt x="456832" y="111412"/>
                </a:moveTo>
                <a:cubicBezTo>
                  <a:pt x="481680" y="112336"/>
                  <a:pt x="503529" y="95070"/>
                  <a:pt x="508423" y="70645"/>
                </a:cubicBezTo>
                <a:lnTo>
                  <a:pt x="483071" y="70645"/>
                </a:lnTo>
                <a:cubicBezTo>
                  <a:pt x="479731" y="81843"/>
                  <a:pt x="469383" y="89463"/>
                  <a:pt x="457719" y="89314"/>
                </a:cubicBezTo>
                <a:cubicBezTo>
                  <a:pt x="439343" y="88177"/>
                  <a:pt x="425365" y="72330"/>
                  <a:pt x="426500" y="53918"/>
                </a:cubicBezTo>
                <a:cubicBezTo>
                  <a:pt x="427537" y="37093"/>
                  <a:pt x="440926" y="23678"/>
                  <a:pt x="457719" y="22639"/>
                </a:cubicBezTo>
                <a:cubicBezTo>
                  <a:pt x="469021" y="22257"/>
                  <a:pt x="479271" y="29241"/>
                  <a:pt x="483071" y="39911"/>
                </a:cubicBezTo>
                <a:lnTo>
                  <a:pt x="508422" y="39911"/>
                </a:lnTo>
                <a:cubicBezTo>
                  <a:pt x="503325" y="16181"/>
                  <a:pt x="481927" y="-434"/>
                  <a:pt x="457719" y="541"/>
                </a:cubicBezTo>
                <a:cubicBezTo>
                  <a:pt x="427161" y="2007"/>
                  <a:pt x="403575" y="28015"/>
                  <a:pt x="405038" y="58631"/>
                </a:cubicBezTo>
                <a:cubicBezTo>
                  <a:pt x="406403" y="87196"/>
                  <a:pt x="429209" y="110045"/>
                  <a:pt x="457719" y="111412"/>
                </a:cubicBezTo>
                <a:moveTo>
                  <a:pt x="366961" y="109888"/>
                </a:moveTo>
                <a:lnTo>
                  <a:pt x="388256" y="109888"/>
                </a:lnTo>
                <a:lnTo>
                  <a:pt x="388256" y="1557"/>
                </a:lnTo>
                <a:lnTo>
                  <a:pt x="365439" y="1557"/>
                </a:lnTo>
                <a:lnTo>
                  <a:pt x="365439" y="109380"/>
                </a:lnTo>
                <a:close/>
                <a:moveTo>
                  <a:pt x="281779" y="1557"/>
                </a:moveTo>
                <a:lnTo>
                  <a:pt x="281779" y="109380"/>
                </a:lnTo>
                <a:lnTo>
                  <a:pt x="353904" y="109380"/>
                </a:lnTo>
                <a:lnTo>
                  <a:pt x="353904" y="87790"/>
                </a:lnTo>
                <a:lnTo>
                  <a:pt x="304469" y="87790"/>
                </a:lnTo>
                <a:lnTo>
                  <a:pt x="304469" y="1557"/>
                </a:lnTo>
                <a:close/>
                <a:moveTo>
                  <a:pt x="213964" y="87536"/>
                </a:moveTo>
                <a:lnTo>
                  <a:pt x="213964" y="62136"/>
                </a:lnTo>
                <a:lnTo>
                  <a:pt x="234498" y="62136"/>
                </a:lnTo>
                <a:cubicBezTo>
                  <a:pt x="241499" y="62136"/>
                  <a:pt x="247174" y="67822"/>
                  <a:pt x="247174" y="74836"/>
                </a:cubicBezTo>
                <a:cubicBezTo>
                  <a:pt x="247174" y="81850"/>
                  <a:pt x="241499" y="87536"/>
                  <a:pt x="234498" y="87536"/>
                </a:cubicBezTo>
                <a:close/>
                <a:moveTo>
                  <a:pt x="213964" y="44991"/>
                </a:moveTo>
                <a:lnTo>
                  <a:pt x="213964" y="23401"/>
                </a:lnTo>
                <a:lnTo>
                  <a:pt x="230569" y="23401"/>
                </a:lnTo>
                <a:cubicBezTo>
                  <a:pt x="236653" y="23117"/>
                  <a:pt x="241815" y="27829"/>
                  <a:pt x="242098" y="33924"/>
                </a:cubicBezTo>
                <a:cubicBezTo>
                  <a:pt x="242100" y="33973"/>
                  <a:pt x="242102" y="34021"/>
                  <a:pt x="242104" y="34069"/>
                </a:cubicBezTo>
                <a:cubicBezTo>
                  <a:pt x="241968" y="40240"/>
                  <a:pt x="236864" y="45132"/>
                  <a:pt x="230705" y="44995"/>
                </a:cubicBezTo>
                <a:cubicBezTo>
                  <a:pt x="230660" y="44994"/>
                  <a:pt x="230614" y="44993"/>
                  <a:pt x="230569" y="44991"/>
                </a:cubicBezTo>
                <a:close/>
                <a:moveTo>
                  <a:pt x="191147" y="109380"/>
                </a:moveTo>
                <a:lnTo>
                  <a:pt x="236146" y="109380"/>
                </a:lnTo>
                <a:cubicBezTo>
                  <a:pt x="253958" y="110243"/>
                  <a:pt x="269102" y="96491"/>
                  <a:pt x="269991" y="78646"/>
                </a:cubicBezTo>
                <a:cubicBezTo>
                  <a:pt x="270726" y="66211"/>
                  <a:pt x="262350" y="55076"/>
                  <a:pt x="250216" y="52357"/>
                </a:cubicBezTo>
                <a:cubicBezTo>
                  <a:pt x="259254" y="48763"/>
                  <a:pt x="265184" y="40002"/>
                  <a:pt x="265174" y="30259"/>
                </a:cubicBezTo>
                <a:cubicBezTo>
                  <a:pt x="263629" y="13133"/>
                  <a:pt x="248707" y="383"/>
                  <a:pt x="231583" y="1557"/>
                </a:cubicBezTo>
                <a:lnTo>
                  <a:pt x="191147" y="1557"/>
                </a:lnTo>
                <a:lnTo>
                  <a:pt x="191147" y="109380"/>
                </a:lnTo>
                <a:close/>
                <a:moveTo>
                  <a:pt x="132331" y="110777"/>
                </a:moveTo>
                <a:cubicBezTo>
                  <a:pt x="155358" y="111281"/>
                  <a:pt x="174433" y="92988"/>
                  <a:pt x="174936" y="69917"/>
                </a:cubicBezTo>
                <a:cubicBezTo>
                  <a:pt x="174953" y="69144"/>
                  <a:pt x="174948" y="68370"/>
                  <a:pt x="174922" y="67597"/>
                </a:cubicBezTo>
                <a:lnTo>
                  <a:pt x="174922" y="1557"/>
                </a:lnTo>
                <a:lnTo>
                  <a:pt x="152106" y="1557"/>
                </a:lnTo>
                <a:lnTo>
                  <a:pt x="152106" y="67597"/>
                </a:lnTo>
                <a:cubicBezTo>
                  <a:pt x="152106" y="78609"/>
                  <a:pt x="143196" y="87536"/>
                  <a:pt x="132205" y="87536"/>
                </a:cubicBezTo>
                <a:cubicBezTo>
                  <a:pt x="121214" y="87536"/>
                  <a:pt x="112304" y="78609"/>
                  <a:pt x="112304" y="67597"/>
                </a:cubicBezTo>
                <a:lnTo>
                  <a:pt x="112304" y="1557"/>
                </a:lnTo>
                <a:lnTo>
                  <a:pt x="89487" y="1557"/>
                </a:lnTo>
                <a:lnTo>
                  <a:pt x="89487" y="67597"/>
                </a:lnTo>
                <a:cubicBezTo>
                  <a:pt x="88708" y="90660"/>
                  <a:pt x="106737" y="109989"/>
                  <a:pt x="129756" y="110770"/>
                </a:cubicBezTo>
                <a:cubicBezTo>
                  <a:pt x="130614" y="110799"/>
                  <a:pt x="131473" y="110801"/>
                  <a:pt x="132331" y="110777"/>
                </a:cubicBezTo>
                <a:moveTo>
                  <a:pt x="41066" y="49182"/>
                </a:moveTo>
                <a:lnTo>
                  <a:pt x="22812" y="49182"/>
                </a:lnTo>
                <a:lnTo>
                  <a:pt x="22812" y="23782"/>
                </a:lnTo>
                <a:lnTo>
                  <a:pt x="41066" y="23782"/>
                </a:lnTo>
                <a:cubicBezTo>
                  <a:pt x="48049" y="23291"/>
                  <a:pt x="54108" y="28565"/>
                  <a:pt x="54598" y="35562"/>
                </a:cubicBezTo>
                <a:cubicBezTo>
                  <a:pt x="54619" y="35868"/>
                  <a:pt x="54629" y="36175"/>
                  <a:pt x="54629" y="36482"/>
                </a:cubicBezTo>
                <a:cubicBezTo>
                  <a:pt x="54646" y="43496"/>
                  <a:pt x="48985" y="49196"/>
                  <a:pt x="41984" y="49213"/>
                </a:cubicBezTo>
                <a:cubicBezTo>
                  <a:pt x="41678" y="49214"/>
                  <a:pt x="41371" y="49204"/>
                  <a:pt x="41066" y="49182"/>
                </a:cubicBezTo>
                <a:moveTo>
                  <a:pt x="41066" y="1557"/>
                </a:moveTo>
                <a:lnTo>
                  <a:pt x="-4" y="1557"/>
                </a:lnTo>
                <a:lnTo>
                  <a:pt x="-4" y="109380"/>
                </a:lnTo>
                <a:lnTo>
                  <a:pt x="22812" y="109380"/>
                </a:lnTo>
                <a:lnTo>
                  <a:pt x="22812" y="71280"/>
                </a:lnTo>
                <a:lnTo>
                  <a:pt x="41066" y="71280"/>
                </a:lnTo>
                <a:cubicBezTo>
                  <a:pt x="60212" y="72441"/>
                  <a:pt x="76673" y="57831"/>
                  <a:pt x="77831" y="38647"/>
                </a:cubicBezTo>
                <a:cubicBezTo>
                  <a:pt x="78989" y="19464"/>
                  <a:pt x="64407" y="2972"/>
                  <a:pt x="45260" y="1811"/>
                </a:cubicBezTo>
                <a:cubicBezTo>
                  <a:pt x="43863" y="1727"/>
                  <a:pt x="42462" y="1727"/>
                  <a:pt x="41065" y="1811"/>
                </a:cubicBezTo>
              </a:path>
            </a:pathLst>
          </a:custGeom>
          <a:solidFill>
            <a:schemeClr val="bg1"/>
          </a:solidFill>
          <a:ln w="12627"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4A52BFC2-BD87-9753-CC78-D39059228CC5}"/>
              </a:ext>
            </a:extLst>
          </p:cNvPr>
          <p:cNvSpPr/>
          <p:nvPr/>
        </p:nvSpPr>
        <p:spPr>
          <a:xfrm>
            <a:off x="1369471" y="499859"/>
            <a:ext cx="1132202" cy="111009"/>
          </a:xfrm>
          <a:custGeom>
            <a:avLst/>
            <a:gdLst>
              <a:gd name="connsiteX0" fmla="*/ 1060074 w 1132202"/>
              <a:gd name="connsiteY0" fmla="*/ 1406 h 111009"/>
              <a:gd name="connsiteX1" fmla="*/ 1060074 w 1132202"/>
              <a:gd name="connsiteY1" fmla="*/ 109229 h 111009"/>
              <a:gd name="connsiteX2" fmla="*/ 1132199 w 1132202"/>
              <a:gd name="connsiteY2" fmla="*/ 109229 h 111009"/>
              <a:gd name="connsiteX3" fmla="*/ 1132199 w 1132202"/>
              <a:gd name="connsiteY3" fmla="*/ 87385 h 111009"/>
              <a:gd name="connsiteX4" fmla="*/ 1082890 w 1132202"/>
              <a:gd name="connsiteY4" fmla="*/ 87385 h 111009"/>
              <a:gd name="connsiteX5" fmla="*/ 1082890 w 1132202"/>
              <a:gd name="connsiteY5" fmla="*/ 1406 h 111009"/>
              <a:gd name="connsiteX6" fmla="*/ 985540 w 1132202"/>
              <a:gd name="connsiteY6" fmla="*/ 71637 h 111009"/>
              <a:gd name="connsiteX7" fmla="*/ 998976 w 1132202"/>
              <a:gd name="connsiteY7" fmla="*/ 37093 h 111009"/>
              <a:gd name="connsiteX8" fmla="*/ 1011652 w 1132202"/>
              <a:gd name="connsiteY8" fmla="*/ 71637 h 111009"/>
              <a:gd name="connsiteX9" fmla="*/ 1026356 w 1132202"/>
              <a:gd name="connsiteY9" fmla="*/ 109737 h 111009"/>
              <a:gd name="connsiteX10" fmla="*/ 1051708 w 1132202"/>
              <a:gd name="connsiteY10" fmla="*/ 109737 h 111009"/>
              <a:gd name="connsiteX11" fmla="*/ 1008737 w 1132202"/>
              <a:gd name="connsiteY11" fmla="*/ 1914 h 111009"/>
              <a:gd name="connsiteX12" fmla="*/ 989089 w 1132202"/>
              <a:gd name="connsiteY12" fmla="*/ 1914 h 111009"/>
              <a:gd name="connsiteX13" fmla="*/ 945991 w 1132202"/>
              <a:gd name="connsiteY13" fmla="*/ 109229 h 111009"/>
              <a:gd name="connsiteX14" fmla="*/ 970202 w 1132202"/>
              <a:gd name="connsiteY14" fmla="*/ 109229 h 111009"/>
              <a:gd name="connsiteX15" fmla="*/ 977174 w 1132202"/>
              <a:gd name="connsiteY15" fmla="*/ 91195 h 111009"/>
              <a:gd name="connsiteX16" fmla="*/ 1018624 w 1132202"/>
              <a:gd name="connsiteY16" fmla="*/ 91195 h 111009"/>
              <a:gd name="connsiteX17" fmla="*/ 1025469 w 1132202"/>
              <a:gd name="connsiteY17" fmla="*/ 109229 h 111009"/>
              <a:gd name="connsiteX18" fmla="*/ 851937 w 1132202"/>
              <a:gd name="connsiteY18" fmla="*/ 1914 h 111009"/>
              <a:gd name="connsiteX19" fmla="*/ 851937 w 1132202"/>
              <a:gd name="connsiteY19" fmla="*/ 109737 h 111009"/>
              <a:gd name="connsiteX20" fmla="*/ 874627 w 1132202"/>
              <a:gd name="connsiteY20" fmla="*/ 109737 h 111009"/>
              <a:gd name="connsiteX21" fmla="*/ 874627 w 1132202"/>
              <a:gd name="connsiteY21" fmla="*/ 46237 h 111009"/>
              <a:gd name="connsiteX22" fmla="*/ 918738 w 1132202"/>
              <a:gd name="connsiteY22" fmla="*/ 109737 h 111009"/>
              <a:gd name="connsiteX23" fmla="*/ 937879 w 1132202"/>
              <a:gd name="connsiteY23" fmla="*/ 109737 h 111009"/>
              <a:gd name="connsiteX24" fmla="*/ 937879 w 1132202"/>
              <a:gd name="connsiteY24" fmla="*/ 1406 h 111009"/>
              <a:gd name="connsiteX25" fmla="*/ 915062 w 1132202"/>
              <a:gd name="connsiteY25" fmla="*/ 1406 h 111009"/>
              <a:gd name="connsiteX26" fmla="*/ 915062 w 1132202"/>
              <a:gd name="connsiteY26" fmla="*/ 64271 h 111009"/>
              <a:gd name="connsiteX27" fmla="*/ 871204 w 1132202"/>
              <a:gd name="connsiteY27" fmla="*/ 1406 h 111009"/>
              <a:gd name="connsiteX28" fmla="*/ 783614 w 1132202"/>
              <a:gd name="connsiteY28" fmla="*/ 22488 h 111009"/>
              <a:gd name="connsiteX29" fmla="*/ 818070 w 1132202"/>
              <a:gd name="connsiteY29" fmla="*/ 54730 h 111009"/>
              <a:gd name="connsiteX30" fmla="*/ 785889 w 1132202"/>
              <a:gd name="connsiteY30" fmla="*/ 89251 h 111009"/>
              <a:gd name="connsiteX31" fmla="*/ 751434 w 1132202"/>
              <a:gd name="connsiteY31" fmla="*/ 57009 h 111009"/>
              <a:gd name="connsiteX32" fmla="*/ 751418 w 1132202"/>
              <a:gd name="connsiteY32" fmla="*/ 55381 h 111009"/>
              <a:gd name="connsiteX33" fmla="*/ 781549 w 1132202"/>
              <a:gd name="connsiteY33" fmla="*/ 22144 h 111009"/>
              <a:gd name="connsiteX34" fmla="*/ 782981 w 1132202"/>
              <a:gd name="connsiteY34" fmla="*/ 22107 h 111009"/>
              <a:gd name="connsiteX35" fmla="*/ 782981 w 1132202"/>
              <a:gd name="connsiteY35" fmla="*/ 9 h 111009"/>
              <a:gd name="connsiteX36" fmla="*/ 727208 w 1132202"/>
              <a:gd name="connsiteY36" fmla="*/ 55126 h 111009"/>
              <a:gd name="connsiteX37" fmla="*/ 782220 w 1132202"/>
              <a:gd name="connsiteY37" fmla="*/ 111005 h 111009"/>
              <a:gd name="connsiteX38" fmla="*/ 837992 w 1132202"/>
              <a:gd name="connsiteY38" fmla="*/ 55888 h 111009"/>
              <a:gd name="connsiteX39" fmla="*/ 837993 w 1132202"/>
              <a:gd name="connsiteY39" fmla="*/ 55381 h 111009"/>
              <a:gd name="connsiteX40" fmla="*/ 785546 w 1132202"/>
              <a:gd name="connsiteY40" fmla="*/ 15 h 111009"/>
              <a:gd name="connsiteX41" fmla="*/ 782980 w 1132202"/>
              <a:gd name="connsiteY41" fmla="*/ 9 h 111009"/>
              <a:gd name="connsiteX42" fmla="*/ 692475 w 1132202"/>
              <a:gd name="connsiteY42" fmla="*/ 109229 h 111009"/>
              <a:gd name="connsiteX43" fmla="*/ 715165 w 1132202"/>
              <a:gd name="connsiteY43" fmla="*/ 109229 h 111009"/>
              <a:gd name="connsiteX44" fmla="*/ 715165 w 1132202"/>
              <a:gd name="connsiteY44" fmla="*/ 1406 h 111009"/>
              <a:gd name="connsiteX45" fmla="*/ 692475 w 1132202"/>
              <a:gd name="connsiteY45" fmla="*/ 1406 h 111009"/>
              <a:gd name="connsiteX46" fmla="*/ 692475 w 1132202"/>
              <a:gd name="connsiteY46" fmla="*/ 109229 h 111009"/>
              <a:gd name="connsiteX47" fmla="*/ 681067 w 1132202"/>
              <a:gd name="connsiteY47" fmla="*/ 1406 h 111009"/>
              <a:gd name="connsiteX48" fmla="*/ 594872 w 1132202"/>
              <a:gd name="connsiteY48" fmla="*/ 1406 h 111009"/>
              <a:gd name="connsiteX49" fmla="*/ 594872 w 1132202"/>
              <a:gd name="connsiteY49" fmla="*/ 23250 h 111009"/>
              <a:gd name="connsiteX50" fmla="*/ 626308 w 1132202"/>
              <a:gd name="connsiteY50" fmla="*/ 23250 h 111009"/>
              <a:gd name="connsiteX51" fmla="*/ 626308 w 1132202"/>
              <a:gd name="connsiteY51" fmla="*/ 109229 h 111009"/>
              <a:gd name="connsiteX52" fmla="*/ 648997 w 1132202"/>
              <a:gd name="connsiteY52" fmla="*/ 109229 h 111009"/>
              <a:gd name="connsiteX53" fmla="*/ 648997 w 1132202"/>
              <a:gd name="connsiteY53" fmla="*/ 23250 h 111009"/>
              <a:gd name="connsiteX54" fmla="*/ 680560 w 1132202"/>
              <a:gd name="connsiteY54" fmla="*/ 23250 h 111009"/>
              <a:gd name="connsiteX55" fmla="*/ 680560 w 1132202"/>
              <a:gd name="connsiteY55" fmla="*/ 1406 h 111009"/>
              <a:gd name="connsiteX56" fmla="*/ 542647 w 1132202"/>
              <a:gd name="connsiteY56" fmla="*/ 71637 h 111009"/>
              <a:gd name="connsiteX57" fmla="*/ 555957 w 1132202"/>
              <a:gd name="connsiteY57" fmla="*/ 37093 h 111009"/>
              <a:gd name="connsiteX58" fmla="*/ 568633 w 1132202"/>
              <a:gd name="connsiteY58" fmla="*/ 71637 h 111009"/>
              <a:gd name="connsiteX59" fmla="*/ 583337 w 1132202"/>
              <a:gd name="connsiteY59" fmla="*/ 109737 h 111009"/>
              <a:gd name="connsiteX60" fmla="*/ 608688 w 1132202"/>
              <a:gd name="connsiteY60" fmla="*/ 109737 h 111009"/>
              <a:gd name="connsiteX61" fmla="*/ 565717 w 1132202"/>
              <a:gd name="connsiteY61" fmla="*/ 1914 h 111009"/>
              <a:gd name="connsiteX62" fmla="*/ 547337 w 1132202"/>
              <a:gd name="connsiteY62" fmla="*/ 1914 h 111009"/>
              <a:gd name="connsiteX63" fmla="*/ 504493 w 1132202"/>
              <a:gd name="connsiteY63" fmla="*/ 109737 h 111009"/>
              <a:gd name="connsiteX64" fmla="*/ 527690 w 1132202"/>
              <a:gd name="connsiteY64" fmla="*/ 109737 h 111009"/>
              <a:gd name="connsiteX65" fmla="*/ 534535 w 1132202"/>
              <a:gd name="connsiteY65" fmla="*/ 91703 h 111009"/>
              <a:gd name="connsiteX66" fmla="*/ 576111 w 1132202"/>
              <a:gd name="connsiteY66" fmla="*/ 91703 h 111009"/>
              <a:gd name="connsiteX67" fmla="*/ 582830 w 1132202"/>
              <a:gd name="connsiteY67" fmla="*/ 109737 h 111009"/>
              <a:gd name="connsiteX68" fmla="*/ 408537 w 1132202"/>
              <a:gd name="connsiteY68" fmla="*/ 1406 h 111009"/>
              <a:gd name="connsiteX69" fmla="*/ 408537 w 1132202"/>
              <a:gd name="connsiteY69" fmla="*/ 109229 h 111009"/>
              <a:gd name="connsiteX70" fmla="*/ 431227 w 1132202"/>
              <a:gd name="connsiteY70" fmla="*/ 109229 h 111009"/>
              <a:gd name="connsiteX71" fmla="*/ 431227 w 1132202"/>
              <a:gd name="connsiteY71" fmla="*/ 45729 h 111009"/>
              <a:gd name="connsiteX72" fmla="*/ 475339 w 1132202"/>
              <a:gd name="connsiteY72" fmla="*/ 109229 h 111009"/>
              <a:gd name="connsiteX73" fmla="*/ 494479 w 1132202"/>
              <a:gd name="connsiteY73" fmla="*/ 109229 h 111009"/>
              <a:gd name="connsiteX74" fmla="*/ 494479 w 1132202"/>
              <a:gd name="connsiteY74" fmla="*/ 1406 h 111009"/>
              <a:gd name="connsiteX75" fmla="*/ 471663 w 1132202"/>
              <a:gd name="connsiteY75" fmla="*/ 1406 h 111009"/>
              <a:gd name="connsiteX76" fmla="*/ 471663 w 1132202"/>
              <a:gd name="connsiteY76" fmla="*/ 64271 h 111009"/>
              <a:gd name="connsiteX77" fmla="*/ 427804 w 1132202"/>
              <a:gd name="connsiteY77" fmla="*/ 1406 h 111009"/>
              <a:gd name="connsiteX78" fmla="*/ 336412 w 1132202"/>
              <a:gd name="connsiteY78" fmla="*/ 23377 h 111009"/>
              <a:gd name="connsiteX79" fmla="*/ 352764 w 1132202"/>
              <a:gd name="connsiteY79" fmla="*/ 23377 h 111009"/>
              <a:gd name="connsiteX80" fmla="*/ 365439 w 1132202"/>
              <a:gd name="connsiteY80" fmla="*/ 36077 h 111009"/>
              <a:gd name="connsiteX81" fmla="*/ 352764 w 1132202"/>
              <a:gd name="connsiteY81" fmla="*/ 48777 h 111009"/>
              <a:gd name="connsiteX82" fmla="*/ 336412 w 1132202"/>
              <a:gd name="connsiteY82" fmla="*/ 48777 h 111009"/>
              <a:gd name="connsiteX83" fmla="*/ 336412 w 1132202"/>
              <a:gd name="connsiteY83" fmla="*/ 23377 h 111009"/>
              <a:gd name="connsiteX84" fmla="*/ 399791 w 1132202"/>
              <a:gd name="connsiteY84" fmla="*/ 109229 h 111009"/>
              <a:gd name="connsiteX85" fmla="*/ 371651 w 1132202"/>
              <a:gd name="connsiteY85" fmla="*/ 64525 h 111009"/>
              <a:gd name="connsiteX86" fmla="*/ 388890 w 1132202"/>
              <a:gd name="connsiteY86" fmla="*/ 34680 h 111009"/>
              <a:gd name="connsiteX87" fmla="*/ 354919 w 1132202"/>
              <a:gd name="connsiteY87" fmla="*/ 1406 h 111009"/>
              <a:gd name="connsiteX88" fmla="*/ 313342 w 1132202"/>
              <a:gd name="connsiteY88" fmla="*/ 1406 h 111009"/>
              <a:gd name="connsiteX89" fmla="*/ 313342 w 1132202"/>
              <a:gd name="connsiteY89" fmla="*/ 109229 h 111009"/>
              <a:gd name="connsiteX90" fmla="*/ 336158 w 1132202"/>
              <a:gd name="connsiteY90" fmla="*/ 109229 h 111009"/>
              <a:gd name="connsiteX91" fmla="*/ 336158 w 1132202"/>
              <a:gd name="connsiteY91" fmla="*/ 68081 h 111009"/>
              <a:gd name="connsiteX92" fmla="*/ 347820 w 1132202"/>
              <a:gd name="connsiteY92" fmla="*/ 68081 h 111009"/>
              <a:gd name="connsiteX93" fmla="*/ 372031 w 1132202"/>
              <a:gd name="connsiteY93" fmla="*/ 109229 h 111009"/>
              <a:gd name="connsiteX94" fmla="*/ 233611 w 1132202"/>
              <a:gd name="connsiteY94" fmla="*/ 1406 h 111009"/>
              <a:gd name="connsiteX95" fmla="*/ 233611 w 1132202"/>
              <a:gd name="connsiteY95" fmla="*/ 109229 h 111009"/>
              <a:gd name="connsiteX96" fmla="*/ 299525 w 1132202"/>
              <a:gd name="connsiteY96" fmla="*/ 109229 h 111009"/>
              <a:gd name="connsiteX97" fmla="*/ 299525 w 1132202"/>
              <a:gd name="connsiteY97" fmla="*/ 87385 h 111009"/>
              <a:gd name="connsiteX98" fmla="*/ 256428 w 1132202"/>
              <a:gd name="connsiteY98" fmla="*/ 87385 h 111009"/>
              <a:gd name="connsiteX99" fmla="*/ 256428 w 1132202"/>
              <a:gd name="connsiteY99" fmla="*/ 64525 h 111009"/>
              <a:gd name="connsiteX100" fmla="*/ 294455 w 1132202"/>
              <a:gd name="connsiteY100" fmla="*/ 64525 h 111009"/>
              <a:gd name="connsiteX101" fmla="*/ 294455 w 1132202"/>
              <a:gd name="connsiteY101" fmla="*/ 42681 h 111009"/>
              <a:gd name="connsiteX102" fmla="*/ 256428 w 1132202"/>
              <a:gd name="connsiteY102" fmla="*/ 42681 h 111009"/>
              <a:gd name="connsiteX103" fmla="*/ 256428 w 1132202"/>
              <a:gd name="connsiteY103" fmla="*/ 23250 h 111009"/>
              <a:gd name="connsiteX104" fmla="*/ 299525 w 1132202"/>
              <a:gd name="connsiteY104" fmla="*/ 23250 h 111009"/>
              <a:gd name="connsiteX105" fmla="*/ 299525 w 1132202"/>
              <a:gd name="connsiteY105" fmla="*/ 1406 h 111009"/>
              <a:gd name="connsiteX106" fmla="*/ 222203 w 1132202"/>
              <a:gd name="connsiteY106" fmla="*/ 1406 h 111009"/>
              <a:gd name="connsiteX107" fmla="*/ 136514 w 1132202"/>
              <a:gd name="connsiteY107" fmla="*/ 1406 h 111009"/>
              <a:gd name="connsiteX108" fmla="*/ 136514 w 1132202"/>
              <a:gd name="connsiteY108" fmla="*/ 23250 h 111009"/>
              <a:gd name="connsiteX109" fmla="*/ 167950 w 1132202"/>
              <a:gd name="connsiteY109" fmla="*/ 23250 h 111009"/>
              <a:gd name="connsiteX110" fmla="*/ 167950 w 1132202"/>
              <a:gd name="connsiteY110" fmla="*/ 109229 h 111009"/>
              <a:gd name="connsiteX111" fmla="*/ 190767 w 1132202"/>
              <a:gd name="connsiteY111" fmla="*/ 109229 h 111009"/>
              <a:gd name="connsiteX112" fmla="*/ 190767 w 1132202"/>
              <a:gd name="connsiteY112" fmla="*/ 23250 h 111009"/>
              <a:gd name="connsiteX113" fmla="*/ 222203 w 1132202"/>
              <a:gd name="connsiteY113" fmla="*/ 23250 h 111009"/>
              <a:gd name="connsiteX114" fmla="*/ 222203 w 1132202"/>
              <a:gd name="connsiteY114" fmla="*/ 1406 h 111009"/>
              <a:gd name="connsiteX115" fmla="*/ 39037 w 1132202"/>
              <a:gd name="connsiteY115" fmla="*/ 1406 h 111009"/>
              <a:gd name="connsiteX116" fmla="*/ 39037 w 1132202"/>
              <a:gd name="connsiteY116" fmla="*/ 109229 h 111009"/>
              <a:gd name="connsiteX117" fmla="*/ 61854 w 1132202"/>
              <a:gd name="connsiteY117" fmla="*/ 109229 h 111009"/>
              <a:gd name="connsiteX118" fmla="*/ 61854 w 1132202"/>
              <a:gd name="connsiteY118" fmla="*/ 45729 h 111009"/>
              <a:gd name="connsiteX119" fmla="*/ 105966 w 1132202"/>
              <a:gd name="connsiteY119" fmla="*/ 109229 h 111009"/>
              <a:gd name="connsiteX120" fmla="*/ 124979 w 1132202"/>
              <a:gd name="connsiteY120" fmla="*/ 109229 h 111009"/>
              <a:gd name="connsiteX121" fmla="*/ 124979 w 1132202"/>
              <a:gd name="connsiteY121" fmla="*/ 1406 h 111009"/>
              <a:gd name="connsiteX122" fmla="*/ 102290 w 1132202"/>
              <a:gd name="connsiteY122" fmla="*/ 1406 h 111009"/>
              <a:gd name="connsiteX123" fmla="*/ 102290 w 1132202"/>
              <a:gd name="connsiteY123" fmla="*/ 64271 h 111009"/>
              <a:gd name="connsiteX124" fmla="*/ 58685 w 1132202"/>
              <a:gd name="connsiteY124" fmla="*/ 1406 h 111009"/>
              <a:gd name="connsiteX125" fmla="*/ -4 w 1132202"/>
              <a:gd name="connsiteY125" fmla="*/ 109229 h 111009"/>
              <a:gd name="connsiteX126" fmla="*/ 22812 w 1132202"/>
              <a:gd name="connsiteY126" fmla="*/ 109229 h 111009"/>
              <a:gd name="connsiteX127" fmla="*/ 22812 w 1132202"/>
              <a:gd name="connsiteY127" fmla="*/ 1406 h 111009"/>
              <a:gd name="connsiteX128" fmla="*/ -4 w 1132202"/>
              <a:gd name="connsiteY128" fmla="*/ 1406 h 111009"/>
              <a:gd name="connsiteX129" fmla="*/ -4 w 1132202"/>
              <a:gd name="connsiteY129" fmla="*/ 109229 h 11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132202" h="111009">
                <a:moveTo>
                  <a:pt x="1060074" y="1406"/>
                </a:moveTo>
                <a:lnTo>
                  <a:pt x="1060074" y="109229"/>
                </a:lnTo>
                <a:lnTo>
                  <a:pt x="1132199" y="109229"/>
                </a:lnTo>
                <a:lnTo>
                  <a:pt x="1132199" y="87385"/>
                </a:lnTo>
                <a:lnTo>
                  <a:pt x="1082890" y="87385"/>
                </a:lnTo>
                <a:lnTo>
                  <a:pt x="1082890" y="1406"/>
                </a:lnTo>
                <a:close/>
                <a:moveTo>
                  <a:pt x="985540" y="71637"/>
                </a:moveTo>
                <a:lnTo>
                  <a:pt x="998976" y="37093"/>
                </a:lnTo>
                <a:lnTo>
                  <a:pt x="1011652" y="71637"/>
                </a:lnTo>
                <a:close/>
                <a:moveTo>
                  <a:pt x="1026356" y="109737"/>
                </a:moveTo>
                <a:lnTo>
                  <a:pt x="1051708" y="109737"/>
                </a:lnTo>
                <a:lnTo>
                  <a:pt x="1008737" y="1914"/>
                </a:lnTo>
                <a:lnTo>
                  <a:pt x="989089" y="1914"/>
                </a:lnTo>
                <a:lnTo>
                  <a:pt x="945991" y="109229"/>
                </a:lnTo>
                <a:lnTo>
                  <a:pt x="970202" y="109229"/>
                </a:lnTo>
                <a:lnTo>
                  <a:pt x="977174" y="91195"/>
                </a:lnTo>
                <a:lnTo>
                  <a:pt x="1018624" y="91195"/>
                </a:lnTo>
                <a:lnTo>
                  <a:pt x="1025469" y="109229"/>
                </a:lnTo>
                <a:close/>
                <a:moveTo>
                  <a:pt x="851937" y="1914"/>
                </a:moveTo>
                <a:lnTo>
                  <a:pt x="851937" y="109737"/>
                </a:lnTo>
                <a:lnTo>
                  <a:pt x="874627" y="109737"/>
                </a:lnTo>
                <a:lnTo>
                  <a:pt x="874627" y="46237"/>
                </a:lnTo>
                <a:lnTo>
                  <a:pt x="918738" y="109737"/>
                </a:lnTo>
                <a:lnTo>
                  <a:pt x="937879" y="109737"/>
                </a:lnTo>
                <a:lnTo>
                  <a:pt x="937879" y="1406"/>
                </a:lnTo>
                <a:lnTo>
                  <a:pt x="915062" y="1406"/>
                </a:lnTo>
                <a:lnTo>
                  <a:pt x="915062" y="64271"/>
                </a:lnTo>
                <a:lnTo>
                  <a:pt x="871204" y="1406"/>
                </a:lnTo>
                <a:close/>
                <a:moveTo>
                  <a:pt x="783614" y="22488"/>
                </a:moveTo>
                <a:cubicBezTo>
                  <a:pt x="802015" y="21859"/>
                  <a:pt x="817442" y="36294"/>
                  <a:pt x="818070" y="54730"/>
                </a:cubicBezTo>
                <a:cubicBezTo>
                  <a:pt x="818698" y="73166"/>
                  <a:pt x="804290" y="88622"/>
                  <a:pt x="785889" y="89251"/>
                </a:cubicBezTo>
                <a:cubicBezTo>
                  <a:pt x="767488" y="89881"/>
                  <a:pt x="752062" y="75445"/>
                  <a:pt x="751434" y="57009"/>
                </a:cubicBezTo>
                <a:cubicBezTo>
                  <a:pt x="751415" y="56467"/>
                  <a:pt x="751410" y="55924"/>
                  <a:pt x="751418" y="55381"/>
                </a:cubicBezTo>
                <a:cubicBezTo>
                  <a:pt x="750577" y="37866"/>
                  <a:pt x="764068" y="22985"/>
                  <a:pt x="781549" y="22144"/>
                </a:cubicBezTo>
                <a:cubicBezTo>
                  <a:pt x="782026" y="22121"/>
                  <a:pt x="782503" y="22109"/>
                  <a:pt x="782981" y="22107"/>
                </a:cubicBezTo>
                <a:moveTo>
                  <a:pt x="782981" y="9"/>
                </a:moveTo>
                <a:cubicBezTo>
                  <a:pt x="752388" y="-201"/>
                  <a:pt x="727418" y="24476"/>
                  <a:pt x="727208" y="55126"/>
                </a:cubicBezTo>
                <a:cubicBezTo>
                  <a:pt x="726999" y="85777"/>
                  <a:pt x="751628" y="110794"/>
                  <a:pt x="782220" y="111005"/>
                </a:cubicBezTo>
                <a:cubicBezTo>
                  <a:pt x="812812" y="111215"/>
                  <a:pt x="837782" y="86538"/>
                  <a:pt x="837992" y="55888"/>
                </a:cubicBezTo>
                <a:cubicBezTo>
                  <a:pt x="837993" y="55719"/>
                  <a:pt x="837994" y="55550"/>
                  <a:pt x="837993" y="55381"/>
                </a:cubicBezTo>
                <a:cubicBezTo>
                  <a:pt x="838770" y="25582"/>
                  <a:pt x="815289" y="794"/>
                  <a:pt x="785546" y="15"/>
                </a:cubicBezTo>
                <a:cubicBezTo>
                  <a:pt x="784691" y="-7"/>
                  <a:pt x="783836" y="-9"/>
                  <a:pt x="782980" y="9"/>
                </a:cubicBezTo>
                <a:moveTo>
                  <a:pt x="692475" y="109229"/>
                </a:moveTo>
                <a:lnTo>
                  <a:pt x="715165" y="109229"/>
                </a:lnTo>
                <a:lnTo>
                  <a:pt x="715165" y="1406"/>
                </a:lnTo>
                <a:lnTo>
                  <a:pt x="692475" y="1406"/>
                </a:lnTo>
                <a:lnTo>
                  <a:pt x="692475" y="109229"/>
                </a:lnTo>
                <a:close/>
                <a:moveTo>
                  <a:pt x="681067" y="1406"/>
                </a:moveTo>
                <a:lnTo>
                  <a:pt x="594872" y="1406"/>
                </a:lnTo>
                <a:lnTo>
                  <a:pt x="594872" y="23250"/>
                </a:lnTo>
                <a:lnTo>
                  <a:pt x="626308" y="23250"/>
                </a:lnTo>
                <a:lnTo>
                  <a:pt x="626308" y="109229"/>
                </a:lnTo>
                <a:lnTo>
                  <a:pt x="648997" y="109229"/>
                </a:lnTo>
                <a:lnTo>
                  <a:pt x="648997" y="23250"/>
                </a:lnTo>
                <a:lnTo>
                  <a:pt x="680560" y="23250"/>
                </a:lnTo>
                <a:lnTo>
                  <a:pt x="680560" y="1406"/>
                </a:lnTo>
                <a:close/>
                <a:moveTo>
                  <a:pt x="542647" y="71637"/>
                </a:moveTo>
                <a:lnTo>
                  <a:pt x="555957" y="37093"/>
                </a:lnTo>
                <a:lnTo>
                  <a:pt x="568633" y="71637"/>
                </a:lnTo>
                <a:close/>
                <a:moveTo>
                  <a:pt x="583337" y="109737"/>
                </a:moveTo>
                <a:lnTo>
                  <a:pt x="608688" y="109737"/>
                </a:lnTo>
                <a:lnTo>
                  <a:pt x="565717" y="1914"/>
                </a:lnTo>
                <a:lnTo>
                  <a:pt x="547337" y="1914"/>
                </a:lnTo>
                <a:lnTo>
                  <a:pt x="504493" y="109737"/>
                </a:lnTo>
                <a:lnTo>
                  <a:pt x="527690" y="109737"/>
                </a:lnTo>
                <a:lnTo>
                  <a:pt x="534535" y="91703"/>
                </a:lnTo>
                <a:lnTo>
                  <a:pt x="576111" y="91703"/>
                </a:lnTo>
                <a:lnTo>
                  <a:pt x="582830" y="109737"/>
                </a:lnTo>
                <a:close/>
                <a:moveTo>
                  <a:pt x="408537" y="1406"/>
                </a:moveTo>
                <a:lnTo>
                  <a:pt x="408537" y="109229"/>
                </a:lnTo>
                <a:lnTo>
                  <a:pt x="431227" y="109229"/>
                </a:lnTo>
                <a:lnTo>
                  <a:pt x="431227" y="45729"/>
                </a:lnTo>
                <a:lnTo>
                  <a:pt x="475339" y="109229"/>
                </a:lnTo>
                <a:lnTo>
                  <a:pt x="494479" y="109229"/>
                </a:lnTo>
                <a:lnTo>
                  <a:pt x="494479" y="1406"/>
                </a:lnTo>
                <a:lnTo>
                  <a:pt x="471663" y="1406"/>
                </a:lnTo>
                <a:lnTo>
                  <a:pt x="471663" y="64271"/>
                </a:lnTo>
                <a:lnTo>
                  <a:pt x="427804" y="1406"/>
                </a:lnTo>
                <a:close/>
                <a:moveTo>
                  <a:pt x="336412" y="23377"/>
                </a:moveTo>
                <a:lnTo>
                  <a:pt x="352764" y="23377"/>
                </a:lnTo>
                <a:cubicBezTo>
                  <a:pt x="359764" y="23377"/>
                  <a:pt x="365439" y="29063"/>
                  <a:pt x="365439" y="36077"/>
                </a:cubicBezTo>
                <a:cubicBezTo>
                  <a:pt x="365439" y="43091"/>
                  <a:pt x="359764" y="48777"/>
                  <a:pt x="352764" y="48777"/>
                </a:cubicBezTo>
                <a:lnTo>
                  <a:pt x="336412" y="48777"/>
                </a:lnTo>
                <a:lnTo>
                  <a:pt x="336412" y="23377"/>
                </a:lnTo>
                <a:close/>
                <a:moveTo>
                  <a:pt x="399791" y="109229"/>
                </a:moveTo>
                <a:lnTo>
                  <a:pt x="371651" y="64525"/>
                </a:lnTo>
                <a:cubicBezTo>
                  <a:pt x="382758" y="58842"/>
                  <a:pt x="389506" y="47161"/>
                  <a:pt x="388890" y="34680"/>
                </a:cubicBezTo>
                <a:cubicBezTo>
                  <a:pt x="388544" y="16152"/>
                  <a:pt x="373415" y="1334"/>
                  <a:pt x="354919" y="1406"/>
                </a:cubicBezTo>
                <a:lnTo>
                  <a:pt x="313342" y="1406"/>
                </a:lnTo>
                <a:lnTo>
                  <a:pt x="313342" y="109229"/>
                </a:lnTo>
                <a:lnTo>
                  <a:pt x="336158" y="109229"/>
                </a:lnTo>
                <a:lnTo>
                  <a:pt x="336158" y="68081"/>
                </a:lnTo>
                <a:lnTo>
                  <a:pt x="347820" y="68081"/>
                </a:lnTo>
                <a:lnTo>
                  <a:pt x="372031" y="109229"/>
                </a:lnTo>
                <a:close/>
                <a:moveTo>
                  <a:pt x="233611" y="1406"/>
                </a:moveTo>
                <a:lnTo>
                  <a:pt x="233611" y="109229"/>
                </a:lnTo>
                <a:lnTo>
                  <a:pt x="299525" y="109229"/>
                </a:lnTo>
                <a:lnTo>
                  <a:pt x="299525" y="87385"/>
                </a:lnTo>
                <a:lnTo>
                  <a:pt x="256428" y="87385"/>
                </a:lnTo>
                <a:lnTo>
                  <a:pt x="256428" y="64525"/>
                </a:lnTo>
                <a:lnTo>
                  <a:pt x="294455" y="64525"/>
                </a:lnTo>
                <a:lnTo>
                  <a:pt x="294455" y="42681"/>
                </a:lnTo>
                <a:lnTo>
                  <a:pt x="256428" y="42681"/>
                </a:lnTo>
                <a:lnTo>
                  <a:pt x="256428" y="23250"/>
                </a:lnTo>
                <a:lnTo>
                  <a:pt x="299525" y="23250"/>
                </a:lnTo>
                <a:lnTo>
                  <a:pt x="299525" y="1406"/>
                </a:lnTo>
                <a:close/>
                <a:moveTo>
                  <a:pt x="222203" y="1406"/>
                </a:moveTo>
                <a:lnTo>
                  <a:pt x="136514" y="1406"/>
                </a:lnTo>
                <a:lnTo>
                  <a:pt x="136514" y="23250"/>
                </a:lnTo>
                <a:lnTo>
                  <a:pt x="167950" y="23250"/>
                </a:lnTo>
                <a:lnTo>
                  <a:pt x="167950" y="109229"/>
                </a:lnTo>
                <a:lnTo>
                  <a:pt x="190767" y="109229"/>
                </a:lnTo>
                <a:lnTo>
                  <a:pt x="190767" y="23250"/>
                </a:lnTo>
                <a:lnTo>
                  <a:pt x="222203" y="23250"/>
                </a:lnTo>
                <a:lnTo>
                  <a:pt x="222203" y="1406"/>
                </a:lnTo>
                <a:close/>
                <a:moveTo>
                  <a:pt x="39037" y="1406"/>
                </a:moveTo>
                <a:lnTo>
                  <a:pt x="39037" y="109229"/>
                </a:lnTo>
                <a:lnTo>
                  <a:pt x="61854" y="109229"/>
                </a:lnTo>
                <a:lnTo>
                  <a:pt x="61854" y="45729"/>
                </a:lnTo>
                <a:lnTo>
                  <a:pt x="105966" y="109229"/>
                </a:lnTo>
                <a:lnTo>
                  <a:pt x="124979" y="109229"/>
                </a:lnTo>
                <a:lnTo>
                  <a:pt x="124979" y="1406"/>
                </a:lnTo>
                <a:lnTo>
                  <a:pt x="102290" y="1406"/>
                </a:lnTo>
                <a:lnTo>
                  <a:pt x="102290" y="64271"/>
                </a:lnTo>
                <a:lnTo>
                  <a:pt x="58685" y="1406"/>
                </a:lnTo>
                <a:close/>
                <a:moveTo>
                  <a:pt x="-4" y="109229"/>
                </a:moveTo>
                <a:lnTo>
                  <a:pt x="22812" y="109229"/>
                </a:lnTo>
                <a:lnTo>
                  <a:pt x="22812" y="1406"/>
                </a:lnTo>
                <a:lnTo>
                  <a:pt x="-4" y="1406"/>
                </a:lnTo>
                <a:lnTo>
                  <a:pt x="-4" y="109229"/>
                </a:lnTo>
                <a:close/>
              </a:path>
            </a:pathLst>
          </a:custGeom>
          <a:solidFill>
            <a:schemeClr val="bg1"/>
          </a:solidFill>
          <a:ln w="12627" cap="flat">
            <a:noFill/>
            <a:prstDash val="solid"/>
            <a:miter/>
          </a:ln>
        </p:spPr>
        <p:txBody>
          <a:bodyPr rtlCol="0" anchor="ctr"/>
          <a:lstStyle/>
          <a:p>
            <a:endParaRPr lang="en-GB"/>
          </a:p>
        </p:txBody>
      </p:sp>
      <p:pic>
        <p:nvPicPr>
          <p:cNvPr id="35" name="Picture 34">
            <a:extLst>
              <a:ext uri="{FF2B5EF4-FFF2-40B4-BE49-F238E27FC236}">
                <a16:creationId xmlns:a16="http://schemas.microsoft.com/office/drawing/2014/main" id="{F2FC722F-1C94-8DB6-2786-6128C06A9F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84163" y="6259513"/>
            <a:ext cx="990600" cy="279400"/>
          </a:xfrm>
          <a:prstGeom prst="rect">
            <a:avLst/>
          </a:prstGeom>
        </p:spPr>
      </p:pic>
      <p:pic>
        <p:nvPicPr>
          <p:cNvPr id="39" name="Picture 38">
            <a:extLst>
              <a:ext uri="{FF2B5EF4-FFF2-40B4-BE49-F238E27FC236}">
                <a16:creationId xmlns:a16="http://schemas.microsoft.com/office/drawing/2014/main" id="{C87FBFB2-5D3E-6AD0-040A-3EAA6EB4806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96170" y="6246813"/>
            <a:ext cx="965200" cy="292100"/>
          </a:xfrm>
          <a:prstGeom prst="rect">
            <a:avLst/>
          </a:prstGeom>
        </p:spPr>
      </p:pic>
      <p:pic>
        <p:nvPicPr>
          <p:cNvPr id="41" name="Picture 40">
            <a:extLst>
              <a:ext uri="{FF2B5EF4-FFF2-40B4-BE49-F238E27FC236}">
                <a16:creationId xmlns:a16="http://schemas.microsoft.com/office/drawing/2014/main" id="{D22D0D7C-AC96-E868-7F3B-62F17FF4A58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613025" y="6219696"/>
            <a:ext cx="1104900" cy="423973"/>
          </a:xfrm>
          <a:prstGeom prst="rect">
            <a:avLst/>
          </a:prstGeom>
        </p:spPr>
      </p:pic>
      <p:pic>
        <p:nvPicPr>
          <p:cNvPr id="43" name="Picture 42">
            <a:extLst>
              <a:ext uri="{FF2B5EF4-FFF2-40B4-BE49-F238E27FC236}">
                <a16:creationId xmlns:a16="http://schemas.microsoft.com/office/drawing/2014/main" id="{8F520058-4207-8F98-58C5-EC7EBB5B3B2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895725" y="6238008"/>
            <a:ext cx="1079500" cy="381000"/>
          </a:xfrm>
          <a:prstGeom prst="rect">
            <a:avLst/>
          </a:prstGeom>
        </p:spPr>
      </p:pic>
      <p:pic>
        <p:nvPicPr>
          <p:cNvPr id="45" name="Picture 44">
            <a:extLst>
              <a:ext uri="{FF2B5EF4-FFF2-40B4-BE49-F238E27FC236}">
                <a16:creationId xmlns:a16="http://schemas.microsoft.com/office/drawing/2014/main" id="{21D69901-0A20-F252-7238-7238A10AE89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084763" y="6216801"/>
            <a:ext cx="1346200" cy="419100"/>
          </a:xfrm>
          <a:prstGeom prst="rect">
            <a:avLst/>
          </a:prstGeom>
        </p:spPr>
      </p:pic>
      <p:pic>
        <p:nvPicPr>
          <p:cNvPr id="47" name="Picture 46">
            <a:extLst>
              <a:ext uri="{FF2B5EF4-FFF2-40B4-BE49-F238E27FC236}">
                <a16:creationId xmlns:a16="http://schemas.microsoft.com/office/drawing/2014/main" id="{49F488FE-B544-AFB8-13B5-21BE05462BC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633368" y="6218238"/>
            <a:ext cx="1219200" cy="381000"/>
          </a:xfrm>
          <a:prstGeom prst="rect">
            <a:avLst/>
          </a:prstGeom>
        </p:spPr>
      </p:pic>
      <p:pic>
        <p:nvPicPr>
          <p:cNvPr id="49" name="Picture 48">
            <a:extLst>
              <a:ext uri="{FF2B5EF4-FFF2-40B4-BE49-F238E27FC236}">
                <a16:creationId xmlns:a16="http://schemas.microsoft.com/office/drawing/2014/main" id="{B262A8DE-68DD-73E7-383D-A12D321A612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7999809" y="6367463"/>
            <a:ext cx="1346200" cy="114300"/>
          </a:xfrm>
          <a:prstGeom prst="rect">
            <a:avLst/>
          </a:prstGeom>
        </p:spPr>
      </p:pic>
    </p:spTree>
    <p:extLst>
      <p:ext uri="{BB962C8B-B14F-4D97-AF65-F5344CB8AC3E}">
        <p14:creationId xmlns:p14="http://schemas.microsoft.com/office/powerpoint/2010/main" val="3229910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_02">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1A3439-88FD-519B-8D59-A4272E4B8E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4CB092-6A5A-922A-B128-6EBF27963E7B}"/>
              </a:ext>
            </a:extLst>
          </p:cNvPr>
          <p:cNvSpPr>
            <a:spLocks noGrp="1"/>
          </p:cNvSpPr>
          <p:nvPr>
            <p:ph type="ctrTitle"/>
          </p:nvPr>
        </p:nvSpPr>
        <p:spPr>
          <a:xfrm>
            <a:off x="300038" y="1593214"/>
            <a:ext cx="10367962" cy="1388428"/>
          </a:xfrm>
        </p:spPr>
        <p:txBody>
          <a:bodyPr lIns="0" tIns="0" rIns="0" bIns="0" anchor="b">
            <a:noAutofit/>
          </a:bodyPr>
          <a:lstStyle>
            <a:lvl1pPr algn="l">
              <a:lnSpc>
                <a:spcPct val="95000"/>
              </a:lnSpc>
              <a:defRPr sz="4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9E976AE-4382-3416-7F86-6C834A87ECFD}"/>
              </a:ext>
            </a:extLst>
          </p:cNvPr>
          <p:cNvSpPr>
            <a:spLocks noGrp="1"/>
          </p:cNvSpPr>
          <p:nvPr>
            <p:ph type="subTitle" idx="1"/>
          </p:nvPr>
        </p:nvSpPr>
        <p:spPr>
          <a:xfrm>
            <a:off x="300038" y="3044667"/>
            <a:ext cx="10367962" cy="623093"/>
          </a:xfrm>
        </p:spPr>
        <p:txBody>
          <a:bodyPr lIns="0" tIns="0" rIns="0" bIns="0">
            <a:noAutofit/>
          </a:bodyPr>
          <a:lstStyle>
            <a:lvl1pPr marL="0" indent="0" algn="l">
              <a:lnSpc>
                <a:spcPct val="95000"/>
              </a:lnSpc>
              <a:spcBef>
                <a:spcPts val="300"/>
              </a:spcBef>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Text Placeholder 10">
            <a:extLst>
              <a:ext uri="{FF2B5EF4-FFF2-40B4-BE49-F238E27FC236}">
                <a16:creationId xmlns:a16="http://schemas.microsoft.com/office/drawing/2014/main" id="{B6BE97D4-3386-A926-5F8D-B03721B30C95}"/>
              </a:ext>
            </a:extLst>
          </p:cNvPr>
          <p:cNvSpPr>
            <a:spLocks noGrp="1"/>
          </p:cNvSpPr>
          <p:nvPr>
            <p:ph type="body" sz="quarter" idx="10"/>
          </p:nvPr>
        </p:nvSpPr>
        <p:spPr>
          <a:xfrm>
            <a:off x="300038" y="4054158"/>
            <a:ext cx="6130925" cy="1239837"/>
          </a:xfrm>
        </p:spPr>
        <p:txBody>
          <a:bodyPr lIns="0" tIns="0" rIns="0" bIns="0">
            <a:noAutofit/>
          </a:bodyPr>
          <a:lstStyle>
            <a:lvl1pPr marL="0" indent="0">
              <a:spcBef>
                <a:spcPts val="300"/>
              </a:spcBef>
              <a:buFontTx/>
              <a:buNone/>
              <a:defRPr sz="1800">
                <a:solidFill>
                  <a:schemeClr val="bg1"/>
                </a:solidFill>
              </a:defRPr>
            </a:lvl1pPr>
            <a:lvl2pPr marL="180000" indent="-180000">
              <a:spcBef>
                <a:spcPts val="300"/>
              </a:spcBef>
              <a:defRPr sz="1800">
                <a:solidFill>
                  <a:schemeClr val="bg1"/>
                </a:solidFill>
              </a:defRPr>
            </a:lvl2pPr>
            <a:lvl3pPr marL="360000" indent="-180000">
              <a:spcBef>
                <a:spcPts val="300"/>
              </a:spcBef>
              <a:defRPr sz="1800">
                <a:solidFill>
                  <a:schemeClr val="bg1"/>
                </a:solidFill>
              </a:defRPr>
            </a:lvl3pPr>
            <a:lvl4pPr marL="540000" indent="-180000">
              <a:spcBef>
                <a:spcPts val="300"/>
              </a:spcBef>
              <a:defRPr sz="1800">
                <a:solidFill>
                  <a:schemeClr val="bg1"/>
                </a:solidFill>
              </a:defRPr>
            </a:lvl4pPr>
            <a:lvl5pPr marL="720000" indent="-180000">
              <a:spcBef>
                <a:spcPts val="300"/>
              </a:spcBef>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6" name="Freeform 25">
            <a:extLst>
              <a:ext uri="{FF2B5EF4-FFF2-40B4-BE49-F238E27FC236}">
                <a16:creationId xmlns:a16="http://schemas.microsoft.com/office/drawing/2014/main" id="{CE1DD4C1-985B-C886-8EC2-911ACA2FC1DF}"/>
              </a:ext>
            </a:extLst>
          </p:cNvPr>
          <p:cNvSpPr/>
          <p:nvPr/>
        </p:nvSpPr>
        <p:spPr>
          <a:xfrm>
            <a:off x="366054" y="477900"/>
            <a:ext cx="70857" cy="490347"/>
          </a:xfrm>
          <a:custGeom>
            <a:avLst/>
            <a:gdLst>
              <a:gd name="connsiteX0" fmla="*/ 58431 w 70857"/>
              <a:gd name="connsiteY0" fmla="*/ 378 h 490347"/>
              <a:gd name="connsiteX1" fmla="*/ 12672 w 70857"/>
              <a:gd name="connsiteY1" fmla="*/ 378 h 490347"/>
              <a:gd name="connsiteX2" fmla="*/ -4 w 70857"/>
              <a:gd name="connsiteY2" fmla="*/ 12316 h 490347"/>
              <a:gd name="connsiteX3" fmla="*/ -4 w 70857"/>
              <a:gd name="connsiteY3" fmla="*/ 477644 h 490347"/>
              <a:gd name="connsiteX4" fmla="*/ 12672 w 70857"/>
              <a:gd name="connsiteY4" fmla="*/ 490344 h 490347"/>
              <a:gd name="connsiteX5" fmla="*/ 58178 w 70857"/>
              <a:gd name="connsiteY5" fmla="*/ 490344 h 490347"/>
              <a:gd name="connsiteX6" fmla="*/ 70854 w 70857"/>
              <a:gd name="connsiteY6" fmla="*/ 477644 h 490347"/>
              <a:gd name="connsiteX7" fmla="*/ 70854 w 70857"/>
              <a:gd name="connsiteY7" fmla="*/ 12697 h 490347"/>
              <a:gd name="connsiteX8" fmla="*/ 58178 w 70857"/>
              <a:gd name="connsiteY8" fmla="*/ -3 h 49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57" h="490347">
                <a:moveTo>
                  <a:pt x="58431" y="378"/>
                </a:moveTo>
                <a:lnTo>
                  <a:pt x="12672" y="378"/>
                </a:lnTo>
                <a:cubicBezTo>
                  <a:pt x="5958" y="366"/>
                  <a:pt x="399" y="5601"/>
                  <a:pt x="-4" y="12316"/>
                </a:cubicBezTo>
                <a:lnTo>
                  <a:pt x="-4" y="477644"/>
                </a:lnTo>
                <a:cubicBezTo>
                  <a:pt x="-4" y="484658"/>
                  <a:pt x="5671" y="490344"/>
                  <a:pt x="12672" y="490344"/>
                </a:cubicBezTo>
                <a:lnTo>
                  <a:pt x="58178" y="490344"/>
                </a:lnTo>
                <a:cubicBezTo>
                  <a:pt x="65179" y="490344"/>
                  <a:pt x="70854" y="484658"/>
                  <a:pt x="70854" y="477644"/>
                </a:cubicBezTo>
                <a:lnTo>
                  <a:pt x="70854" y="12697"/>
                </a:lnTo>
                <a:cubicBezTo>
                  <a:pt x="70854" y="5683"/>
                  <a:pt x="65179" y="-3"/>
                  <a:pt x="58178" y="-3"/>
                </a:cubicBezTo>
              </a:path>
            </a:pathLst>
          </a:custGeom>
          <a:solidFill>
            <a:schemeClr val="bg1"/>
          </a:solidFill>
          <a:ln w="12627"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B15C515-F08D-B15F-6922-F3EE341EA3E5}"/>
              </a:ext>
            </a:extLst>
          </p:cNvPr>
          <p:cNvSpPr/>
          <p:nvPr/>
        </p:nvSpPr>
        <p:spPr>
          <a:xfrm>
            <a:off x="490150" y="477880"/>
            <a:ext cx="227377" cy="489859"/>
          </a:xfrm>
          <a:custGeom>
            <a:avLst/>
            <a:gdLst>
              <a:gd name="connsiteX0" fmla="*/ 160472 w 227377"/>
              <a:gd name="connsiteY0" fmla="*/ 183914 h 489859"/>
              <a:gd name="connsiteX1" fmla="*/ 154008 w 227377"/>
              <a:gd name="connsiteY1" fmla="*/ 209314 h 489859"/>
              <a:gd name="connsiteX2" fmla="*/ 136895 w 227377"/>
              <a:gd name="connsiteY2" fmla="*/ 226586 h 489859"/>
              <a:gd name="connsiteX3" fmla="*/ 103938 w 227377"/>
              <a:gd name="connsiteY3" fmla="*/ 232682 h 489859"/>
              <a:gd name="connsiteX4" fmla="*/ 70347 w 227377"/>
              <a:gd name="connsiteY4" fmla="*/ 232682 h 489859"/>
              <a:gd name="connsiteX5" fmla="*/ 70347 w 227377"/>
              <a:gd name="connsiteY5" fmla="*/ 66439 h 489859"/>
              <a:gd name="connsiteX6" fmla="*/ 106600 w 227377"/>
              <a:gd name="connsiteY6" fmla="*/ 66439 h 489859"/>
              <a:gd name="connsiteX7" fmla="*/ 138290 w 227377"/>
              <a:gd name="connsiteY7" fmla="*/ 72535 h 489859"/>
              <a:gd name="connsiteX8" fmla="*/ 154642 w 227377"/>
              <a:gd name="connsiteY8" fmla="*/ 90061 h 489859"/>
              <a:gd name="connsiteX9" fmla="*/ 160853 w 227377"/>
              <a:gd name="connsiteY9" fmla="*/ 117239 h 489859"/>
              <a:gd name="connsiteX10" fmla="*/ 161486 w 227377"/>
              <a:gd name="connsiteY10" fmla="*/ 149878 h 489859"/>
              <a:gd name="connsiteX11" fmla="*/ 160472 w 227377"/>
              <a:gd name="connsiteY11" fmla="*/ 183533 h 489859"/>
              <a:gd name="connsiteX12" fmla="*/ 195838 w 227377"/>
              <a:gd name="connsiteY12" fmla="*/ 34435 h 489859"/>
              <a:gd name="connsiteX13" fmla="*/ 156036 w 227377"/>
              <a:gd name="connsiteY13" fmla="*/ 7511 h 489859"/>
              <a:gd name="connsiteX14" fmla="*/ 105333 w 227377"/>
              <a:gd name="connsiteY14" fmla="*/ 18 h 489859"/>
              <a:gd name="connsiteX15" fmla="*/ 12672 w 227377"/>
              <a:gd name="connsiteY15" fmla="*/ 18 h 489859"/>
              <a:gd name="connsiteX16" fmla="*/ -3 w 227377"/>
              <a:gd name="connsiteY16" fmla="*/ 12718 h 489859"/>
              <a:gd name="connsiteX17" fmla="*/ -3 w 227377"/>
              <a:gd name="connsiteY17" fmla="*/ 477792 h 489859"/>
              <a:gd name="connsiteX18" fmla="*/ 11785 w 227377"/>
              <a:gd name="connsiteY18" fmla="*/ 489856 h 489859"/>
              <a:gd name="connsiteX19" fmla="*/ 11912 w 227377"/>
              <a:gd name="connsiteY19" fmla="*/ 489857 h 489859"/>
              <a:gd name="connsiteX20" fmla="*/ 57672 w 227377"/>
              <a:gd name="connsiteY20" fmla="*/ 489857 h 489859"/>
              <a:gd name="connsiteX21" fmla="*/ 70347 w 227377"/>
              <a:gd name="connsiteY21" fmla="*/ 477157 h 489859"/>
              <a:gd name="connsiteX22" fmla="*/ 70347 w 227377"/>
              <a:gd name="connsiteY22" fmla="*/ 298722 h 489859"/>
              <a:gd name="connsiteX23" fmla="*/ 105966 w 227377"/>
              <a:gd name="connsiteY23" fmla="*/ 298722 h 489859"/>
              <a:gd name="connsiteX24" fmla="*/ 169345 w 227377"/>
              <a:gd name="connsiteY24" fmla="*/ 285260 h 489859"/>
              <a:gd name="connsiteX25" fmla="*/ 207373 w 227377"/>
              <a:gd name="connsiteY25" fmla="*/ 247795 h 489859"/>
              <a:gd name="connsiteX26" fmla="*/ 223471 w 227377"/>
              <a:gd name="connsiteY26" fmla="*/ 205250 h 489859"/>
              <a:gd name="connsiteX27" fmla="*/ 227274 w 227377"/>
              <a:gd name="connsiteY27" fmla="*/ 149624 h 489859"/>
              <a:gd name="connsiteX28" fmla="*/ 220429 w 227377"/>
              <a:gd name="connsiteY28" fmla="*/ 79774 h 489859"/>
              <a:gd name="connsiteX29" fmla="*/ 195711 w 227377"/>
              <a:gd name="connsiteY29" fmla="*/ 34816 h 48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7377" h="489859">
                <a:moveTo>
                  <a:pt x="160472" y="183914"/>
                </a:moveTo>
                <a:cubicBezTo>
                  <a:pt x="160158" y="192746"/>
                  <a:pt x="157953" y="201408"/>
                  <a:pt x="154008" y="209314"/>
                </a:cubicBezTo>
                <a:cubicBezTo>
                  <a:pt x="150260" y="216732"/>
                  <a:pt x="144272" y="222776"/>
                  <a:pt x="136895" y="226586"/>
                </a:cubicBezTo>
                <a:cubicBezTo>
                  <a:pt x="126533" y="231159"/>
                  <a:pt x="115248" y="233247"/>
                  <a:pt x="103938" y="232682"/>
                </a:cubicBezTo>
                <a:lnTo>
                  <a:pt x="70347" y="232682"/>
                </a:lnTo>
                <a:lnTo>
                  <a:pt x="70347" y="66439"/>
                </a:lnTo>
                <a:lnTo>
                  <a:pt x="106600" y="66439"/>
                </a:lnTo>
                <a:cubicBezTo>
                  <a:pt x="117503" y="65835"/>
                  <a:pt x="128386" y="67929"/>
                  <a:pt x="138290" y="72535"/>
                </a:cubicBezTo>
                <a:cubicBezTo>
                  <a:pt x="145402" y="76563"/>
                  <a:pt x="151109" y="82680"/>
                  <a:pt x="154642" y="90061"/>
                </a:cubicBezTo>
                <a:cubicBezTo>
                  <a:pt x="158478" y="98622"/>
                  <a:pt x="160589" y="107858"/>
                  <a:pt x="160853" y="117239"/>
                </a:cubicBezTo>
                <a:cubicBezTo>
                  <a:pt x="160853" y="127526"/>
                  <a:pt x="161486" y="138448"/>
                  <a:pt x="161486" y="149878"/>
                </a:cubicBezTo>
                <a:cubicBezTo>
                  <a:pt x="161486" y="161308"/>
                  <a:pt x="161486" y="173500"/>
                  <a:pt x="160472" y="183533"/>
                </a:cubicBezTo>
                <a:moveTo>
                  <a:pt x="195838" y="34435"/>
                </a:moveTo>
                <a:cubicBezTo>
                  <a:pt x="185009" y="22287"/>
                  <a:pt x="171329" y="13034"/>
                  <a:pt x="156036" y="7511"/>
                </a:cubicBezTo>
                <a:cubicBezTo>
                  <a:pt x="139654" y="2268"/>
                  <a:pt x="122528" y="-263"/>
                  <a:pt x="105333" y="18"/>
                </a:cubicBezTo>
                <a:lnTo>
                  <a:pt x="12672" y="18"/>
                </a:lnTo>
                <a:cubicBezTo>
                  <a:pt x="5672" y="18"/>
                  <a:pt x="-3" y="5704"/>
                  <a:pt x="-3" y="12718"/>
                </a:cubicBezTo>
                <a:lnTo>
                  <a:pt x="-3" y="477792"/>
                </a:lnTo>
                <a:cubicBezTo>
                  <a:pt x="-73" y="484384"/>
                  <a:pt x="5204" y="489786"/>
                  <a:pt x="11785" y="489856"/>
                </a:cubicBezTo>
                <a:cubicBezTo>
                  <a:pt x="11827" y="489856"/>
                  <a:pt x="11869" y="489857"/>
                  <a:pt x="11912" y="489857"/>
                </a:cubicBezTo>
                <a:lnTo>
                  <a:pt x="57672" y="489857"/>
                </a:lnTo>
                <a:cubicBezTo>
                  <a:pt x="64672" y="489857"/>
                  <a:pt x="70347" y="484171"/>
                  <a:pt x="70347" y="477157"/>
                </a:cubicBezTo>
                <a:lnTo>
                  <a:pt x="70347" y="298722"/>
                </a:lnTo>
                <a:lnTo>
                  <a:pt x="105966" y="298722"/>
                </a:lnTo>
                <a:cubicBezTo>
                  <a:pt x="127895" y="299747"/>
                  <a:pt x="149719" y="295112"/>
                  <a:pt x="169345" y="285260"/>
                </a:cubicBezTo>
                <a:cubicBezTo>
                  <a:pt x="185131" y="276395"/>
                  <a:pt x="198261" y="263459"/>
                  <a:pt x="207373" y="247795"/>
                </a:cubicBezTo>
                <a:cubicBezTo>
                  <a:pt x="215494" y="234819"/>
                  <a:pt x="220965" y="220358"/>
                  <a:pt x="223471" y="205250"/>
                </a:cubicBezTo>
                <a:cubicBezTo>
                  <a:pt x="226244" y="186842"/>
                  <a:pt x="227516" y="168238"/>
                  <a:pt x="227274" y="149624"/>
                </a:cubicBezTo>
                <a:cubicBezTo>
                  <a:pt x="227897" y="126146"/>
                  <a:pt x="225598" y="102682"/>
                  <a:pt x="220429" y="79774"/>
                </a:cubicBezTo>
                <a:cubicBezTo>
                  <a:pt x="216047" y="62962"/>
                  <a:pt x="207552" y="47510"/>
                  <a:pt x="195711" y="34816"/>
                </a:cubicBezTo>
              </a:path>
            </a:pathLst>
          </a:custGeom>
          <a:solidFill>
            <a:schemeClr val="bg1"/>
          </a:solidFill>
          <a:ln w="12627"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97D3042E-86A8-91EB-E55F-7476FF3C663F}"/>
              </a:ext>
            </a:extLst>
          </p:cNvPr>
          <p:cNvSpPr/>
          <p:nvPr/>
        </p:nvSpPr>
        <p:spPr>
          <a:xfrm>
            <a:off x="761159" y="477880"/>
            <a:ext cx="228264" cy="490240"/>
          </a:xfrm>
          <a:custGeom>
            <a:avLst/>
            <a:gdLst>
              <a:gd name="connsiteX0" fmla="*/ 160852 w 228264"/>
              <a:gd name="connsiteY0" fmla="*/ 183914 h 490240"/>
              <a:gd name="connsiteX1" fmla="*/ 154387 w 228264"/>
              <a:gd name="connsiteY1" fmla="*/ 209314 h 490240"/>
              <a:gd name="connsiteX2" fmla="*/ 137275 w 228264"/>
              <a:gd name="connsiteY2" fmla="*/ 226586 h 490240"/>
              <a:gd name="connsiteX3" fmla="*/ 104318 w 228264"/>
              <a:gd name="connsiteY3" fmla="*/ 232682 h 490240"/>
              <a:gd name="connsiteX4" fmla="*/ 71234 w 228264"/>
              <a:gd name="connsiteY4" fmla="*/ 232682 h 490240"/>
              <a:gd name="connsiteX5" fmla="*/ 71234 w 228264"/>
              <a:gd name="connsiteY5" fmla="*/ 66439 h 490240"/>
              <a:gd name="connsiteX6" fmla="*/ 107614 w 228264"/>
              <a:gd name="connsiteY6" fmla="*/ 66439 h 490240"/>
              <a:gd name="connsiteX7" fmla="*/ 139050 w 228264"/>
              <a:gd name="connsiteY7" fmla="*/ 72535 h 490240"/>
              <a:gd name="connsiteX8" fmla="*/ 155021 w 228264"/>
              <a:gd name="connsiteY8" fmla="*/ 90061 h 490240"/>
              <a:gd name="connsiteX9" fmla="*/ 161232 w 228264"/>
              <a:gd name="connsiteY9" fmla="*/ 117239 h 490240"/>
              <a:gd name="connsiteX10" fmla="*/ 161993 w 228264"/>
              <a:gd name="connsiteY10" fmla="*/ 149878 h 490240"/>
              <a:gd name="connsiteX11" fmla="*/ 160852 w 228264"/>
              <a:gd name="connsiteY11" fmla="*/ 183533 h 490240"/>
              <a:gd name="connsiteX12" fmla="*/ 196217 w 228264"/>
              <a:gd name="connsiteY12" fmla="*/ 34435 h 490240"/>
              <a:gd name="connsiteX13" fmla="*/ 156415 w 228264"/>
              <a:gd name="connsiteY13" fmla="*/ 7511 h 490240"/>
              <a:gd name="connsiteX14" fmla="*/ 105712 w 228264"/>
              <a:gd name="connsiteY14" fmla="*/ 18 h 490240"/>
              <a:gd name="connsiteX15" fmla="*/ 12672 w 228264"/>
              <a:gd name="connsiteY15" fmla="*/ 18 h 490240"/>
              <a:gd name="connsiteX16" fmla="*/ -4 w 228264"/>
              <a:gd name="connsiteY16" fmla="*/ 12083 h 490240"/>
              <a:gd name="connsiteX17" fmla="*/ -4 w 228264"/>
              <a:gd name="connsiteY17" fmla="*/ 477538 h 490240"/>
              <a:gd name="connsiteX18" fmla="*/ 12672 w 228264"/>
              <a:gd name="connsiteY18" fmla="*/ 490238 h 490240"/>
              <a:gd name="connsiteX19" fmla="*/ 58558 w 228264"/>
              <a:gd name="connsiteY19" fmla="*/ 490238 h 490240"/>
              <a:gd name="connsiteX20" fmla="*/ 71234 w 228264"/>
              <a:gd name="connsiteY20" fmla="*/ 477538 h 490240"/>
              <a:gd name="connsiteX21" fmla="*/ 71234 w 228264"/>
              <a:gd name="connsiteY21" fmla="*/ 298722 h 490240"/>
              <a:gd name="connsiteX22" fmla="*/ 106853 w 228264"/>
              <a:gd name="connsiteY22" fmla="*/ 298722 h 490240"/>
              <a:gd name="connsiteX23" fmla="*/ 170232 w 228264"/>
              <a:gd name="connsiteY23" fmla="*/ 285260 h 490240"/>
              <a:gd name="connsiteX24" fmla="*/ 208259 w 228264"/>
              <a:gd name="connsiteY24" fmla="*/ 247795 h 490240"/>
              <a:gd name="connsiteX25" fmla="*/ 224358 w 228264"/>
              <a:gd name="connsiteY25" fmla="*/ 205250 h 490240"/>
              <a:gd name="connsiteX26" fmla="*/ 228161 w 228264"/>
              <a:gd name="connsiteY26" fmla="*/ 149624 h 490240"/>
              <a:gd name="connsiteX27" fmla="*/ 221316 w 228264"/>
              <a:gd name="connsiteY27" fmla="*/ 79774 h 490240"/>
              <a:gd name="connsiteX28" fmla="*/ 195964 w 228264"/>
              <a:gd name="connsiteY28" fmla="*/ 34816 h 4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264" h="490240">
                <a:moveTo>
                  <a:pt x="160852" y="183914"/>
                </a:moveTo>
                <a:cubicBezTo>
                  <a:pt x="160537" y="192746"/>
                  <a:pt x="158332" y="201408"/>
                  <a:pt x="154387" y="209314"/>
                </a:cubicBezTo>
                <a:cubicBezTo>
                  <a:pt x="150640" y="216732"/>
                  <a:pt x="144651" y="222776"/>
                  <a:pt x="137275" y="226586"/>
                </a:cubicBezTo>
                <a:cubicBezTo>
                  <a:pt x="126912" y="231159"/>
                  <a:pt x="115627" y="233247"/>
                  <a:pt x="104318" y="232682"/>
                </a:cubicBezTo>
                <a:lnTo>
                  <a:pt x="71234" y="232682"/>
                </a:lnTo>
                <a:lnTo>
                  <a:pt x="71234" y="66439"/>
                </a:lnTo>
                <a:lnTo>
                  <a:pt x="107614" y="66439"/>
                </a:lnTo>
                <a:cubicBezTo>
                  <a:pt x="118434" y="65835"/>
                  <a:pt x="129235" y="67930"/>
                  <a:pt x="139050" y="72535"/>
                </a:cubicBezTo>
                <a:cubicBezTo>
                  <a:pt x="146036" y="76605"/>
                  <a:pt x="151609" y="82721"/>
                  <a:pt x="155021" y="90061"/>
                </a:cubicBezTo>
                <a:cubicBezTo>
                  <a:pt x="158858" y="98622"/>
                  <a:pt x="160969" y="107858"/>
                  <a:pt x="161232" y="117239"/>
                </a:cubicBezTo>
                <a:cubicBezTo>
                  <a:pt x="161232" y="127526"/>
                  <a:pt x="161993" y="138448"/>
                  <a:pt x="161993" y="149878"/>
                </a:cubicBezTo>
                <a:cubicBezTo>
                  <a:pt x="161993" y="161308"/>
                  <a:pt x="161993" y="173500"/>
                  <a:pt x="160852" y="183533"/>
                </a:cubicBezTo>
                <a:moveTo>
                  <a:pt x="196217" y="34435"/>
                </a:moveTo>
                <a:cubicBezTo>
                  <a:pt x="185388" y="22287"/>
                  <a:pt x="171709" y="13034"/>
                  <a:pt x="156415" y="7511"/>
                </a:cubicBezTo>
                <a:cubicBezTo>
                  <a:pt x="140033" y="2268"/>
                  <a:pt x="122907" y="-263"/>
                  <a:pt x="105712" y="18"/>
                </a:cubicBezTo>
                <a:lnTo>
                  <a:pt x="12672" y="18"/>
                </a:lnTo>
                <a:cubicBezTo>
                  <a:pt x="5911" y="9"/>
                  <a:pt x="334" y="5318"/>
                  <a:pt x="-4" y="12083"/>
                </a:cubicBezTo>
                <a:lnTo>
                  <a:pt x="-4" y="477538"/>
                </a:lnTo>
                <a:cubicBezTo>
                  <a:pt x="-4" y="484552"/>
                  <a:pt x="5671" y="490238"/>
                  <a:pt x="12672" y="490238"/>
                </a:cubicBezTo>
                <a:lnTo>
                  <a:pt x="58558" y="490238"/>
                </a:lnTo>
                <a:cubicBezTo>
                  <a:pt x="65559" y="490238"/>
                  <a:pt x="71234" y="484552"/>
                  <a:pt x="71234" y="477538"/>
                </a:cubicBezTo>
                <a:lnTo>
                  <a:pt x="71234" y="298722"/>
                </a:lnTo>
                <a:lnTo>
                  <a:pt x="106853" y="298722"/>
                </a:lnTo>
                <a:cubicBezTo>
                  <a:pt x="128782" y="299747"/>
                  <a:pt x="150605" y="295112"/>
                  <a:pt x="170232" y="285260"/>
                </a:cubicBezTo>
                <a:cubicBezTo>
                  <a:pt x="186017" y="276395"/>
                  <a:pt x="199147" y="263459"/>
                  <a:pt x="208259" y="247795"/>
                </a:cubicBezTo>
                <a:cubicBezTo>
                  <a:pt x="216436" y="234847"/>
                  <a:pt x="221912" y="220374"/>
                  <a:pt x="224358" y="205250"/>
                </a:cubicBezTo>
                <a:cubicBezTo>
                  <a:pt x="227130" y="186842"/>
                  <a:pt x="228402" y="168238"/>
                  <a:pt x="228161" y="149624"/>
                </a:cubicBezTo>
                <a:cubicBezTo>
                  <a:pt x="228784" y="126146"/>
                  <a:pt x="226484" y="102682"/>
                  <a:pt x="221316" y="79774"/>
                </a:cubicBezTo>
                <a:cubicBezTo>
                  <a:pt x="216751" y="62899"/>
                  <a:pt x="208034" y="47441"/>
                  <a:pt x="195964" y="34816"/>
                </a:cubicBezTo>
              </a:path>
            </a:pathLst>
          </a:custGeom>
          <a:solidFill>
            <a:schemeClr val="bg1"/>
          </a:solidFill>
          <a:ln w="12627"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708BE0A5-FFAC-1B04-E6A0-02D6F1278966}"/>
              </a:ext>
            </a:extLst>
          </p:cNvPr>
          <p:cNvSpPr/>
          <p:nvPr/>
        </p:nvSpPr>
        <p:spPr>
          <a:xfrm>
            <a:off x="1027684" y="473834"/>
            <a:ext cx="235231" cy="497973"/>
          </a:xfrm>
          <a:custGeom>
            <a:avLst/>
            <a:gdLst>
              <a:gd name="connsiteX0" fmla="*/ 164702 w 235231"/>
              <a:gd name="connsiteY0" fmla="*/ 378332 h 497973"/>
              <a:gd name="connsiteX1" fmla="*/ 150632 w 235231"/>
              <a:gd name="connsiteY1" fmla="*/ 415797 h 497973"/>
              <a:gd name="connsiteX2" fmla="*/ 84084 w 235231"/>
              <a:gd name="connsiteY2" fmla="*/ 415797 h 497973"/>
              <a:gd name="connsiteX3" fmla="*/ 70014 w 235231"/>
              <a:gd name="connsiteY3" fmla="*/ 378332 h 497973"/>
              <a:gd name="connsiteX4" fmla="*/ 70014 w 235231"/>
              <a:gd name="connsiteY4" fmla="*/ 119506 h 497973"/>
              <a:gd name="connsiteX5" fmla="*/ 84084 w 235231"/>
              <a:gd name="connsiteY5" fmla="*/ 81406 h 497973"/>
              <a:gd name="connsiteX6" fmla="*/ 150632 w 235231"/>
              <a:gd name="connsiteY6" fmla="*/ 81406 h 497973"/>
              <a:gd name="connsiteX7" fmla="*/ 164702 w 235231"/>
              <a:gd name="connsiteY7" fmla="*/ 119506 h 497973"/>
              <a:gd name="connsiteX8" fmla="*/ 164702 w 235231"/>
              <a:gd name="connsiteY8" fmla="*/ 378332 h 497973"/>
              <a:gd name="connsiteX9" fmla="*/ 224405 w 235231"/>
              <a:gd name="connsiteY9" fmla="*/ 67690 h 497973"/>
              <a:gd name="connsiteX10" fmla="*/ 197659 w 235231"/>
              <a:gd name="connsiteY10" fmla="*/ 29590 h 497973"/>
              <a:gd name="connsiteX11" fmla="*/ 159632 w 235231"/>
              <a:gd name="connsiteY11" fmla="*/ 7619 h 497973"/>
              <a:gd name="connsiteX12" fmla="*/ 75338 w 235231"/>
              <a:gd name="connsiteY12" fmla="*/ 7619 h 497973"/>
              <a:gd name="connsiteX13" fmla="*/ 37310 w 235231"/>
              <a:gd name="connsiteY13" fmla="*/ 29590 h 497973"/>
              <a:gd name="connsiteX14" fmla="*/ 9804 w 235231"/>
              <a:gd name="connsiteY14" fmla="*/ 67690 h 497973"/>
              <a:gd name="connsiteX15" fmla="*/ 44 w 235231"/>
              <a:gd name="connsiteY15" fmla="*/ 119506 h 497973"/>
              <a:gd name="connsiteX16" fmla="*/ 44 w 235231"/>
              <a:gd name="connsiteY16" fmla="*/ 378332 h 497973"/>
              <a:gd name="connsiteX17" fmla="*/ 10311 w 235231"/>
              <a:gd name="connsiteY17" fmla="*/ 431291 h 497973"/>
              <a:gd name="connsiteX18" fmla="*/ 37817 w 235231"/>
              <a:gd name="connsiteY18" fmla="*/ 467740 h 497973"/>
              <a:gd name="connsiteX19" fmla="*/ 75845 w 235231"/>
              <a:gd name="connsiteY19" fmla="*/ 490473 h 497973"/>
              <a:gd name="connsiteX20" fmla="*/ 160139 w 235231"/>
              <a:gd name="connsiteY20" fmla="*/ 490473 h 497973"/>
              <a:gd name="connsiteX21" fmla="*/ 198166 w 235231"/>
              <a:gd name="connsiteY21" fmla="*/ 467740 h 497973"/>
              <a:gd name="connsiteX22" fmla="*/ 224912 w 235231"/>
              <a:gd name="connsiteY22" fmla="*/ 431291 h 497973"/>
              <a:gd name="connsiteX23" fmla="*/ 235180 w 235231"/>
              <a:gd name="connsiteY23" fmla="*/ 378332 h 497973"/>
              <a:gd name="connsiteX24" fmla="*/ 235180 w 235231"/>
              <a:gd name="connsiteY24" fmla="*/ 119506 h 497973"/>
              <a:gd name="connsiteX25" fmla="*/ 224912 w 235231"/>
              <a:gd name="connsiteY25" fmla="*/ 67309 h 49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231" h="497973">
                <a:moveTo>
                  <a:pt x="164702" y="378332"/>
                </a:moveTo>
                <a:cubicBezTo>
                  <a:pt x="165895" y="392308"/>
                  <a:pt x="160724" y="406076"/>
                  <a:pt x="150632" y="415797"/>
                </a:cubicBezTo>
                <a:cubicBezTo>
                  <a:pt x="131358" y="431892"/>
                  <a:pt x="103358" y="431892"/>
                  <a:pt x="84084" y="415797"/>
                </a:cubicBezTo>
                <a:cubicBezTo>
                  <a:pt x="73992" y="406076"/>
                  <a:pt x="68822" y="392308"/>
                  <a:pt x="70014" y="378332"/>
                </a:cubicBezTo>
                <a:lnTo>
                  <a:pt x="70014" y="119506"/>
                </a:lnTo>
                <a:cubicBezTo>
                  <a:pt x="68643" y="105319"/>
                  <a:pt x="73826" y="91283"/>
                  <a:pt x="84084" y="81406"/>
                </a:cubicBezTo>
                <a:cubicBezTo>
                  <a:pt x="103358" y="65311"/>
                  <a:pt x="131358" y="65311"/>
                  <a:pt x="150632" y="81406"/>
                </a:cubicBezTo>
                <a:cubicBezTo>
                  <a:pt x="160890" y="91283"/>
                  <a:pt x="166074" y="105319"/>
                  <a:pt x="164702" y="119506"/>
                </a:cubicBezTo>
                <a:lnTo>
                  <a:pt x="164702" y="378332"/>
                </a:lnTo>
                <a:close/>
                <a:moveTo>
                  <a:pt x="224405" y="67690"/>
                </a:moveTo>
                <a:cubicBezTo>
                  <a:pt x="218127" y="53324"/>
                  <a:pt x="209031" y="40368"/>
                  <a:pt x="197659" y="29590"/>
                </a:cubicBezTo>
                <a:cubicBezTo>
                  <a:pt x="186381" y="20070"/>
                  <a:pt x="173506" y="12631"/>
                  <a:pt x="159632" y="7619"/>
                </a:cubicBezTo>
                <a:cubicBezTo>
                  <a:pt x="132449" y="-2544"/>
                  <a:pt x="102520" y="-2544"/>
                  <a:pt x="75338" y="7619"/>
                </a:cubicBezTo>
                <a:cubicBezTo>
                  <a:pt x="61376" y="12440"/>
                  <a:pt x="48468" y="19898"/>
                  <a:pt x="37310" y="29590"/>
                </a:cubicBezTo>
                <a:cubicBezTo>
                  <a:pt x="25507" y="40155"/>
                  <a:pt x="16124" y="53152"/>
                  <a:pt x="9804" y="67690"/>
                </a:cubicBezTo>
                <a:cubicBezTo>
                  <a:pt x="2913" y="84071"/>
                  <a:pt x="-415" y="101736"/>
                  <a:pt x="44" y="119506"/>
                </a:cubicBezTo>
                <a:lnTo>
                  <a:pt x="44" y="378332"/>
                </a:lnTo>
                <a:cubicBezTo>
                  <a:pt x="-460" y="396527"/>
                  <a:pt x="3045" y="414609"/>
                  <a:pt x="10311" y="431291"/>
                </a:cubicBezTo>
                <a:cubicBezTo>
                  <a:pt x="16651" y="445345"/>
                  <a:pt x="26050" y="457798"/>
                  <a:pt x="37817" y="467740"/>
                </a:cubicBezTo>
                <a:cubicBezTo>
                  <a:pt x="48839" y="477802"/>
                  <a:pt x="61773" y="485534"/>
                  <a:pt x="75845" y="490473"/>
                </a:cubicBezTo>
                <a:cubicBezTo>
                  <a:pt x="103057" y="500469"/>
                  <a:pt x="132926" y="500469"/>
                  <a:pt x="160139" y="490473"/>
                </a:cubicBezTo>
                <a:cubicBezTo>
                  <a:pt x="174117" y="485335"/>
                  <a:pt x="187014" y="477625"/>
                  <a:pt x="198166" y="467740"/>
                </a:cubicBezTo>
                <a:cubicBezTo>
                  <a:pt x="209512" y="457584"/>
                  <a:pt x="218621" y="445170"/>
                  <a:pt x="224912" y="431291"/>
                </a:cubicBezTo>
                <a:cubicBezTo>
                  <a:pt x="232178" y="414609"/>
                  <a:pt x="235684" y="396527"/>
                  <a:pt x="235180" y="378332"/>
                </a:cubicBezTo>
                <a:lnTo>
                  <a:pt x="235180" y="119506"/>
                </a:lnTo>
                <a:cubicBezTo>
                  <a:pt x="235532" y="101571"/>
                  <a:pt x="232031" y="83769"/>
                  <a:pt x="224912" y="67309"/>
                </a:cubicBezTo>
              </a:path>
            </a:pathLst>
          </a:custGeom>
          <a:solidFill>
            <a:schemeClr val="bg1"/>
          </a:solidFill>
          <a:ln w="12627"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311DBE72-3388-3826-DBCF-AFF80795D106}"/>
              </a:ext>
            </a:extLst>
          </p:cNvPr>
          <p:cNvSpPr/>
          <p:nvPr/>
        </p:nvSpPr>
        <p:spPr>
          <a:xfrm>
            <a:off x="287338" y="215391"/>
            <a:ext cx="227403" cy="228345"/>
          </a:xfrm>
          <a:custGeom>
            <a:avLst/>
            <a:gdLst>
              <a:gd name="connsiteX0" fmla="*/ 155655 w 227403"/>
              <a:gd name="connsiteY0" fmla="*/ 131696 h 228345"/>
              <a:gd name="connsiteX1" fmla="*/ 214724 w 227403"/>
              <a:gd name="connsiteY1" fmla="*/ 131696 h 228345"/>
              <a:gd name="connsiteX2" fmla="*/ 227400 w 227403"/>
              <a:gd name="connsiteY2" fmla="*/ 118996 h 228345"/>
              <a:gd name="connsiteX3" fmla="*/ 227400 w 227403"/>
              <a:gd name="connsiteY3" fmla="*/ 108455 h 228345"/>
              <a:gd name="connsiteX4" fmla="*/ 214724 w 227403"/>
              <a:gd name="connsiteY4" fmla="*/ 95755 h 228345"/>
              <a:gd name="connsiteX5" fmla="*/ 155655 w 227403"/>
              <a:gd name="connsiteY5" fmla="*/ 95755 h 228345"/>
              <a:gd name="connsiteX6" fmla="*/ 197485 w 227403"/>
              <a:gd name="connsiteY6" fmla="*/ 53845 h 228345"/>
              <a:gd name="connsiteX7" fmla="*/ 197485 w 227403"/>
              <a:gd name="connsiteY7" fmla="*/ 36573 h 228345"/>
              <a:gd name="connsiteX8" fmla="*/ 190133 w 227403"/>
              <a:gd name="connsiteY8" fmla="*/ 29969 h 228345"/>
              <a:gd name="connsiteX9" fmla="*/ 172767 w 227403"/>
              <a:gd name="connsiteY9" fmla="*/ 29969 h 228345"/>
              <a:gd name="connsiteX10" fmla="*/ 130937 w 227403"/>
              <a:gd name="connsiteY10" fmla="*/ 71879 h 228345"/>
              <a:gd name="connsiteX11" fmla="*/ 130937 w 227403"/>
              <a:gd name="connsiteY11" fmla="*/ 12697 h 228345"/>
              <a:gd name="connsiteX12" fmla="*/ 118261 w 227403"/>
              <a:gd name="connsiteY12" fmla="*/ -3 h 228345"/>
              <a:gd name="connsiteX13" fmla="*/ 107740 w 227403"/>
              <a:gd name="connsiteY13" fmla="*/ -3 h 228345"/>
              <a:gd name="connsiteX14" fmla="*/ 95065 w 227403"/>
              <a:gd name="connsiteY14" fmla="*/ 12697 h 228345"/>
              <a:gd name="connsiteX15" fmla="*/ 95065 w 227403"/>
              <a:gd name="connsiteY15" fmla="*/ 71879 h 228345"/>
              <a:gd name="connsiteX16" fmla="*/ 54248 w 227403"/>
              <a:gd name="connsiteY16" fmla="*/ 29969 h 228345"/>
              <a:gd name="connsiteX17" fmla="*/ 37009 w 227403"/>
              <a:gd name="connsiteY17" fmla="*/ 29969 h 228345"/>
              <a:gd name="connsiteX18" fmla="*/ 29531 w 227403"/>
              <a:gd name="connsiteY18" fmla="*/ 37462 h 228345"/>
              <a:gd name="connsiteX19" fmla="*/ 29531 w 227403"/>
              <a:gd name="connsiteY19" fmla="*/ 54734 h 228345"/>
              <a:gd name="connsiteX20" fmla="*/ 71234 w 227403"/>
              <a:gd name="connsiteY20" fmla="*/ 96644 h 228345"/>
              <a:gd name="connsiteX21" fmla="*/ 12672 w 227403"/>
              <a:gd name="connsiteY21" fmla="*/ 96644 h 228345"/>
              <a:gd name="connsiteX22" fmla="*/ -4 w 227403"/>
              <a:gd name="connsiteY22" fmla="*/ 109344 h 228345"/>
              <a:gd name="connsiteX23" fmla="*/ -4 w 227403"/>
              <a:gd name="connsiteY23" fmla="*/ 119885 h 228345"/>
              <a:gd name="connsiteX24" fmla="*/ 12672 w 227403"/>
              <a:gd name="connsiteY24" fmla="*/ 132585 h 228345"/>
              <a:gd name="connsiteX25" fmla="*/ 71234 w 227403"/>
              <a:gd name="connsiteY25" fmla="*/ 132585 h 228345"/>
              <a:gd name="connsiteX26" fmla="*/ 29531 w 227403"/>
              <a:gd name="connsiteY26" fmla="*/ 173479 h 228345"/>
              <a:gd name="connsiteX27" fmla="*/ 29531 w 227403"/>
              <a:gd name="connsiteY27" fmla="*/ 190751 h 228345"/>
              <a:gd name="connsiteX28" fmla="*/ 37009 w 227403"/>
              <a:gd name="connsiteY28" fmla="*/ 198244 h 228345"/>
              <a:gd name="connsiteX29" fmla="*/ 54248 w 227403"/>
              <a:gd name="connsiteY29" fmla="*/ 198244 h 228345"/>
              <a:gd name="connsiteX30" fmla="*/ 95952 w 227403"/>
              <a:gd name="connsiteY30" fmla="*/ 156461 h 228345"/>
              <a:gd name="connsiteX31" fmla="*/ 95952 w 227403"/>
              <a:gd name="connsiteY31" fmla="*/ 215643 h 228345"/>
              <a:gd name="connsiteX32" fmla="*/ 108628 w 227403"/>
              <a:gd name="connsiteY32" fmla="*/ 228343 h 228345"/>
              <a:gd name="connsiteX33" fmla="*/ 119149 w 227403"/>
              <a:gd name="connsiteY33" fmla="*/ 228343 h 228345"/>
              <a:gd name="connsiteX34" fmla="*/ 131824 w 227403"/>
              <a:gd name="connsiteY34" fmla="*/ 215643 h 228345"/>
              <a:gd name="connsiteX35" fmla="*/ 131824 w 227403"/>
              <a:gd name="connsiteY35" fmla="*/ 156461 h 228345"/>
              <a:gd name="connsiteX36" fmla="*/ 173528 w 227403"/>
              <a:gd name="connsiteY36" fmla="*/ 198244 h 228345"/>
              <a:gd name="connsiteX37" fmla="*/ 190894 w 227403"/>
              <a:gd name="connsiteY37" fmla="*/ 198244 h 228345"/>
              <a:gd name="connsiteX38" fmla="*/ 198372 w 227403"/>
              <a:gd name="connsiteY38" fmla="*/ 190751 h 228345"/>
              <a:gd name="connsiteX39" fmla="*/ 198372 w 227403"/>
              <a:gd name="connsiteY39" fmla="*/ 173479 h 228345"/>
              <a:gd name="connsiteX40" fmla="*/ 156542 w 227403"/>
              <a:gd name="connsiteY40" fmla="*/ 131696 h 2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7403" h="228345">
                <a:moveTo>
                  <a:pt x="155655" y="131696"/>
                </a:moveTo>
                <a:lnTo>
                  <a:pt x="214724" y="131696"/>
                </a:lnTo>
                <a:cubicBezTo>
                  <a:pt x="221725" y="131696"/>
                  <a:pt x="227400" y="126010"/>
                  <a:pt x="227400" y="118996"/>
                </a:cubicBezTo>
                <a:lnTo>
                  <a:pt x="227400" y="108455"/>
                </a:lnTo>
                <a:cubicBezTo>
                  <a:pt x="227400" y="101441"/>
                  <a:pt x="221725" y="95755"/>
                  <a:pt x="214724" y="95755"/>
                </a:cubicBezTo>
                <a:lnTo>
                  <a:pt x="155655" y="95755"/>
                </a:lnTo>
                <a:lnTo>
                  <a:pt x="197485" y="53845"/>
                </a:lnTo>
                <a:cubicBezTo>
                  <a:pt x="201994" y="48974"/>
                  <a:pt x="201994" y="41444"/>
                  <a:pt x="197485" y="36573"/>
                </a:cubicBezTo>
                <a:lnTo>
                  <a:pt x="190133" y="29969"/>
                </a:lnTo>
                <a:cubicBezTo>
                  <a:pt x="185254" y="25372"/>
                  <a:pt x="177647" y="25372"/>
                  <a:pt x="172767" y="29969"/>
                </a:cubicBezTo>
                <a:lnTo>
                  <a:pt x="130937" y="71879"/>
                </a:lnTo>
                <a:lnTo>
                  <a:pt x="130937" y="12697"/>
                </a:lnTo>
                <a:cubicBezTo>
                  <a:pt x="130937" y="5683"/>
                  <a:pt x="125262" y="-3"/>
                  <a:pt x="118261" y="-3"/>
                </a:cubicBezTo>
                <a:lnTo>
                  <a:pt x="107740" y="-3"/>
                </a:lnTo>
                <a:cubicBezTo>
                  <a:pt x="100740" y="-3"/>
                  <a:pt x="95065" y="5683"/>
                  <a:pt x="95065" y="12697"/>
                </a:cubicBezTo>
                <a:lnTo>
                  <a:pt x="95065" y="71879"/>
                </a:lnTo>
                <a:lnTo>
                  <a:pt x="54248" y="29969"/>
                </a:lnTo>
                <a:cubicBezTo>
                  <a:pt x="49387" y="25451"/>
                  <a:pt x="41871" y="25451"/>
                  <a:pt x="37009" y="29969"/>
                </a:cubicBezTo>
                <a:lnTo>
                  <a:pt x="29531" y="37462"/>
                </a:lnTo>
                <a:cubicBezTo>
                  <a:pt x="25022" y="42333"/>
                  <a:pt x="25022" y="49863"/>
                  <a:pt x="29531" y="54734"/>
                </a:cubicBezTo>
                <a:lnTo>
                  <a:pt x="71234" y="96644"/>
                </a:lnTo>
                <a:lnTo>
                  <a:pt x="12672" y="96644"/>
                </a:lnTo>
                <a:cubicBezTo>
                  <a:pt x="5671" y="96644"/>
                  <a:pt x="-4" y="102330"/>
                  <a:pt x="-4" y="109344"/>
                </a:cubicBezTo>
                <a:lnTo>
                  <a:pt x="-4" y="119885"/>
                </a:lnTo>
                <a:cubicBezTo>
                  <a:pt x="-4" y="126899"/>
                  <a:pt x="5671" y="132585"/>
                  <a:pt x="12672" y="132585"/>
                </a:cubicBezTo>
                <a:lnTo>
                  <a:pt x="71234" y="132585"/>
                </a:lnTo>
                <a:lnTo>
                  <a:pt x="29531" y="173479"/>
                </a:lnTo>
                <a:cubicBezTo>
                  <a:pt x="25022" y="178350"/>
                  <a:pt x="25022" y="185880"/>
                  <a:pt x="29531" y="190751"/>
                </a:cubicBezTo>
                <a:lnTo>
                  <a:pt x="37009" y="198244"/>
                </a:lnTo>
                <a:cubicBezTo>
                  <a:pt x="41871" y="202761"/>
                  <a:pt x="49387" y="202761"/>
                  <a:pt x="54248" y="198244"/>
                </a:cubicBezTo>
                <a:lnTo>
                  <a:pt x="95952" y="156461"/>
                </a:lnTo>
                <a:lnTo>
                  <a:pt x="95952" y="215643"/>
                </a:lnTo>
                <a:cubicBezTo>
                  <a:pt x="95952" y="222657"/>
                  <a:pt x="101627" y="228343"/>
                  <a:pt x="108628" y="228343"/>
                </a:cubicBezTo>
                <a:lnTo>
                  <a:pt x="119149" y="228343"/>
                </a:lnTo>
                <a:cubicBezTo>
                  <a:pt x="126149" y="228343"/>
                  <a:pt x="131824" y="222657"/>
                  <a:pt x="131824" y="215643"/>
                </a:cubicBezTo>
                <a:lnTo>
                  <a:pt x="131824" y="156461"/>
                </a:lnTo>
                <a:lnTo>
                  <a:pt x="173528" y="198244"/>
                </a:lnTo>
                <a:cubicBezTo>
                  <a:pt x="178407" y="202840"/>
                  <a:pt x="186014" y="202840"/>
                  <a:pt x="190894" y="198244"/>
                </a:cubicBezTo>
                <a:lnTo>
                  <a:pt x="198372" y="190751"/>
                </a:lnTo>
                <a:cubicBezTo>
                  <a:pt x="202881" y="185880"/>
                  <a:pt x="202881" y="178350"/>
                  <a:pt x="198372" y="173479"/>
                </a:cubicBezTo>
                <a:lnTo>
                  <a:pt x="156542" y="131696"/>
                </a:lnTo>
                <a:close/>
              </a:path>
            </a:pathLst>
          </a:custGeom>
          <a:solidFill>
            <a:schemeClr val="bg1"/>
          </a:solidFill>
          <a:ln w="12627"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CD2A3FBD-6633-5A78-4F15-FF2C76268652}"/>
              </a:ext>
            </a:extLst>
          </p:cNvPr>
          <p:cNvSpPr/>
          <p:nvPr/>
        </p:nvSpPr>
        <p:spPr>
          <a:xfrm>
            <a:off x="1366049" y="836548"/>
            <a:ext cx="1026613" cy="111251"/>
          </a:xfrm>
          <a:custGeom>
            <a:avLst/>
            <a:gdLst>
              <a:gd name="connsiteX0" fmla="*/ 924062 w 1026613"/>
              <a:gd name="connsiteY0" fmla="*/ 1775 h 111251"/>
              <a:gd name="connsiteX1" fmla="*/ 963991 w 1026613"/>
              <a:gd name="connsiteY1" fmla="*/ 64005 h 111251"/>
              <a:gd name="connsiteX2" fmla="*/ 963991 w 1026613"/>
              <a:gd name="connsiteY2" fmla="*/ 109598 h 111251"/>
              <a:gd name="connsiteX3" fmla="*/ 987441 w 1026613"/>
              <a:gd name="connsiteY3" fmla="*/ 109598 h 111251"/>
              <a:gd name="connsiteX4" fmla="*/ 987441 w 1026613"/>
              <a:gd name="connsiteY4" fmla="*/ 64005 h 111251"/>
              <a:gd name="connsiteX5" fmla="*/ 1026610 w 1026613"/>
              <a:gd name="connsiteY5" fmla="*/ 1775 h 111251"/>
              <a:gd name="connsiteX6" fmla="*/ 999990 w 1026613"/>
              <a:gd name="connsiteY6" fmla="*/ 1775 h 111251"/>
              <a:gd name="connsiteX7" fmla="*/ 976160 w 1026613"/>
              <a:gd name="connsiteY7" fmla="*/ 40891 h 111251"/>
              <a:gd name="connsiteX8" fmla="*/ 952329 w 1026613"/>
              <a:gd name="connsiteY8" fmla="*/ 1775 h 111251"/>
              <a:gd name="connsiteX9" fmla="*/ 871458 w 1026613"/>
              <a:gd name="connsiteY9" fmla="*/ 23492 h 111251"/>
              <a:gd name="connsiteX10" fmla="*/ 887936 w 1026613"/>
              <a:gd name="connsiteY10" fmla="*/ 23492 h 111251"/>
              <a:gd name="connsiteX11" fmla="*/ 900612 w 1026613"/>
              <a:gd name="connsiteY11" fmla="*/ 36192 h 111251"/>
              <a:gd name="connsiteX12" fmla="*/ 887936 w 1026613"/>
              <a:gd name="connsiteY12" fmla="*/ 48892 h 111251"/>
              <a:gd name="connsiteX13" fmla="*/ 871458 w 1026613"/>
              <a:gd name="connsiteY13" fmla="*/ 48892 h 111251"/>
              <a:gd name="connsiteX14" fmla="*/ 871458 w 1026613"/>
              <a:gd name="connsiteY14" fmla="*/ 23492 h 111251"/>
              <a:gd name="connsiteX15" fmla="*/ 934837 w 1026613"/>
              <a:gd name="connsiteY15" fmla="*/ 109344 h 111251"/>
              <a:gd name="connsiteX16" fmla="*/ 906697 w 1026613"/>
              <a:gd name="connsiteY16" fmla="*/ 64640 h 111251"/>
              <a:gd name="connsiteX17" fmla="*/ 924062 w 1026613"/>
              <a:gd name="connsiteY17" fmla="*/ 35049 h 111251"/>
              <a:gd name="connsiteX18" fmla="*/ 890091 w 1026613"/>
              <a:gd name="connsiteY18" fmla="*/ 1775 h 111251"/>
              <a:gd name="connsiteX19" fmla="*/ 848514 w 1026613"/>
              <a:gd name="connsiteY19" fmla="*/ 1775 h 111251"/>
              <a:gd name="connsiteX20" fmla="*/ 848514 w 1026613"/>
              <a:gd name="connsiteY20" fmla="*/ 109598 h 111251"/>
              <a:gd name="connsiteX21" fmla="*/ 871331 w 1026613"/>
              <a:gd name="connsiteY21" fmla="*/ 109598 h 111251"/>
              <a:gd name="connsiteX22" fmla="*/ 871331 w 1026613"/>
              <a:gd name="connsiteY22" fmla="*/ 68450 h 111251"/>
              <a:gd name="connsiteX23" fmla="*/ 882993 w 1026613"/>
              <a:gd name="connsiteY23" fmla="*/ 68450 h 111251"/>
              <a:gd name="connsiteX24" fmla="*/ 907330 w 1026613"/>
              <a:gd name="connsiteY24" fmla="*/ 109598 h 111251"/>
              <a:gd name="connsiteX25" fmla="*/ 780192 w 1026613"/>
              <a:gd name="connsiteY25" fmla="*/ 22095 h 111251"/>
              <a:gd name="connsiteX26" fmla="*/ 815256 w 1026613"/>
              <a:gd name="connsiteY26" fmla="*/ 53671 h 111251"/>
              <a:gd name="connsiteX27" fmla="*/ 783741 w 1026613"/>
              <a:gd name="connsiteY27" fmla="*/ 88803 h 111251"/>
              <a:gd name="connsiteX28" fmla="*/ 748676 w 1026613"/>
              <a:gd name="connsiteY28" fmla="*/ 57227 h 111251"/>
              <a:gd name="connsiteX29" fmla="*/ 748629 w 1026613"/>
              <a:gd name="connsiteY29" fmla="*/ 55496 h 111251"/>
              <a:gd name="connsiteX30" fmla="*/ 778628 w 1026613"/>
              <a:gd name="connsiteY30" fmla="*/ 22138 h 111251"/>
              <a:gd name="connsiteX31" fmla="*/ 780192 w 1026613"/>
              <a:gd name="connsiteY31" fmla="*/ 22095 h 111251"/>
              <a:gd name="connsiteX32" fmla="*/ 780192 w 1026613"/>
              <a:gd name="connsiteY32" fmla="*/ -3 h 111251"/>
              <a:gd name="connsiteX33" fmla="*/ 724546 w 1026613"/>
              <a:gd name="connsiteY33" fmla="*/ 55242 h 111251"/>
              <a:gd name="connsiteX34" fmla="*/ 779686 w 1026613"/>
              <a:gd name="connsiteY34" fmla="*/ 110994 h 111251"/>
              <a:gd name="connsiteX35" fmla="*/ 835332 w 1026613"/>
              <a:gd name="connsiteY35" fmla="*/ 55750 h 111251"/>
              <a:gd name="connsiteX36" fmla="*/ 782755 w 1026613"/>
              <a:gd name="connsiteY36" fmla="*/ 260 h 111251"/>
              <a:gd name="connsiteX37" fmla="*/ 780319 w 1026613"/>
              <a:gd name="connsiteY37" fmla="*/ 251 h 111251"/>
              <a:gd name="connsiteX38" fmla="*/ 723785 w 1026613"/>
              <a:gd name="connsiteY38" fmla="*/ 1775 h 111251"/>
              <a:gd name="connsiteX39" fmla="*/ 638223 w 1026613"/>
              <a:gd name="connsiteY39" fmla="*/ 1775 h 111251"/>
              <a:gd name="connsiteX40" fmla="*/ 638223 w 1026613"/>
              <a:gd name="connsiteY40" fmla="*/ 23492 h 111251"/>
              <a:gd name="connsiteX41" fmla="*/ 669532 w 1026613"/>
              <a:gd name="connsiteY41" fmla="*/ 23492 h 111251"/>
              <a:gd name="connsiteX42" fmla="*/ 669532 w 1026613"/>
              <a:gd name="connsiteY42" fmla="*/ 109471 h 111251"/>
              <a:gd name="connsiteX43" fmla="*/ 692349 w 1026613"/>
              <a:gd name="connsiteY43" fmla="*/ 109471 h 111251"/>
              <a:gd name="connsiteX44" fmla="*/ 692349 w 1026613"/>
              <a:gd name="connsiteY44" fmla="*/ 23492 h 111251"/>
              <a:gd name="connsiteX45" fmla="*/ 723785 w 1026613"/>
              <a:gd name="connsiteY45" fmla="*/ 23492 h 111251"/>
              <a:gd name="connsiteX46" fmla="*/ 723785 w 1026613"/>
              <a:gd name="connsiteY46" fmla="*/ 1775 h 111251"/>
              <a:gd name="connsiteX47" fmla="*/ 585365 w 1026613"/>
              <a:gd name="connsiteY47" fmla="*/ 72006 h 111251"/>
              <a:gd name="connsiteX48" fmla="*/ 598801 w 1026613"/>
              <a:gd name="connsiteY48" fmla="*/ 37462 h 111251"/>
              <a:gd name="connsiteX49" fmla="*/ 611477 w 1026613"/>
              <a:gd name="connsiteY49" fmla="*/ 72006 h 111251"/>
              <a:gd name="connsiteX50" fmla="*/ 626181 w 1026613"/>
              <a:gd name="connsiteY50" fmla="*/ 110106 h 111251"/>
              <a:gd name="connsiteX51" fmla="*/ 651532 w 1026613"/>
              <a:gd name="connsiteY51" fmla="*/ 110106 h 111251"/>
              <a:gd name="connsiteX52" fmla="*/ 608688 w 1026613"/>
              <a:gd name="connsiteY52" fmla="*/ 2283 h 111251"/>
              <a:gd name="connsiteX53" fmla="*/ 590182 w 1026613"/>
              <a:gd name="connsiteY53" fmla="*/ 2283 h 111251"/>
              <a:gd name="connsiteX54" fmla="*/ 547464 w 1026613"/>
              <a:gd name="connsiteY54" fmla="*/ 110106 h 111251"/>
              <a:gd name="connsiteX55" fmla="*/ 571548 w 1026613"/>
              <a:gd name="connsiteY55" fmla="*/ 110106 h 111251"/>
              <a:gd name="connsiteX56" fmla="*/ 578520 w 1026613"/>
              <a:gd name="connsiteY56" fmla="*/ 92072 h 111251"/>
              <a:gd name="connsiteX57" fmla="*/ 619843 w 1026613"/>
              <a:gd name="connsiteY57" fmla="*/ 92072 h 111251"/>
              <a:gd name="connsiteX58" fmla="*/ 626561 w 1026613"/>
              <a:gd name="connsiteY58" fmla="*/ 110106 h 111251"/>
              <a:gd name="connsiteX59" fmla="*/ 462283 w 1026613"/>
              <a:gd name="connsiteY59" fmla="*/ 2283 h 111251"/>
              <a:gd name="connsiteX60" fmla="*/ 502845 w 1026613"/>
              <a:gd name="connsiteY60" fmla="*/ 110106 h 111251"/>
              <a:gd name="connsiteX61" fmla="*/ 521099 w 1026613"/>
              <a:gd name="connsiteY61" fmla="*/ 110106 h 111251"/>
              <a:gd name="connsiteX62" fmla="*/ 561534 w 1026613"/>
              <a:gd name="connsiteY62" fmla="*/ 2283 h 111251"/>
              <a:gd name="connsiteX63" fmla="*/ 537450 w 1026613"/>
              <a:gd name="connsiteY63" fmla="*/ 2283 h 111251"/>
              <a:gd name="connsiteX64" fmla="*/ 512099 w 1026613"/>
              <a:gd name="connsiteY64" fmla="*/ 72895 h 111251"/>
              <a:gd name="connsiteX65" fmla="*/ 486747 w 1026613"/>
              <a:gd name="connsiteY65" fmla="*/ 2283 h 111251"/>
              <a:gd name="connsiteX66" fmla="*/ 407650 w 1026613"/>
              <a:gd name="connsiteY66" fmla="*/ 23492 h 111251"/>
              <a:gd name="connsiteX67" fmla="*/ 424002 w 1026613"/>
              <a:gd name="connsiteY67" fmla="*/ 23492 h 111251"/>
              <a:gd name="connsiteX68" fmla="*/ 436678 w 1026613"/>
              <a:gd name="connsiteY68" fmla="*/ 36192 h 111251"/>
              <a:gd name="connsiteX69" fmla="*/ 424002 w 1026613"/>
              <a:gd name="connsiteY69" fmla="*/ 48892 h 111251"/>
              <a:gd name="connsiteX70" fmla="*/ 407650 w 1026613"/>
              <a:gd name="connsiteY70" fmla="*/ 48892 h 111251"/>
              <a:gd name="connsiteX71" fmla="*/ 407650 w 1026613"/>
              <a:gd name="connsiteY71" fmla="*/ 23492 h 111251"/>
              <a:gd name="connsiteX72" fmla="*/ 471029 w 1026613"/>
              <a:gd name="connsiteY72" fmla="*/ 109344 h 111251"/>
              <a:gd name="connsiteX73" fmla="*/ 442889 w 1026613"/>
              <a:gd name="connsiteY73" fmla="*/ 64640 h 111251"/>
              <a:gd name="connsiteX74" fmla="*/ 460128 w 1026613"/>
              <a:gd name="connsiteY74" fmla="*/ 34795 h 111251"/>
              <a:gd name="connsiteX75" fmla="*/ 426157 w 1026613"/>
              <a:gd name="connsiteY75" fmla="*/ 1521 h 111251"/>
              <a:gd name="connsiteX76" fmla="*/ 384580 w 1026613"/>
              <a:gd name="connsiteY76" fmla="*/ 1521 h 111251"/>
              <a:gd name="connsiteX77" fmla="*/ 384580 w 1026613"/>
              <a:gd name="connsiteY77" fmla="*/ 109344 h 111251"/>
              <a:gd name="connsiteX78" fmla="*/ 407396 w 1026613"/>
              <a:gd name="connsiteY78" fmla="*/ 109344 h 111251"/>
              <a:gd name="connsiteX79" fmla="*/ 407396 w 1026613"/>
              <a:gd name="connsiteY79" fmla="*/ 68450 h 111251"/>
              <a:gd name="connsiteX80" fmla="*/ 419058 w 1026613"/>
              <a:gd name="connsiteY80" fmla="*/ 68450 h 111251"/>
              <a:gd name="connsiteX81" fmla="*/ 443396 w 1026613"/>
              <a:gd name="connsiteY81" fmla="*/ 109598 h 111251"/>
              <a:gd name="connsiteX82" fmla="*/ 304596 w 1026613"/>
              <a:gd name="connsiteY82" fmla="*/ 1521 h 111251"/>
              <a:gd name="connsiteX83" fmla="*/ 304596 w 1026613"/>
              <a:gd name="connsiteY83" fmla="*/ 109344 h 111251"/>
              <a:gd name="connsiteX84" fmla="*/ 370637 w 1026613"/>
              <a:gd name="connsiteY84" fmla="*/ 109344 h 111251"/>
              <a:gd name="connsiteX85" fmla="*/ 370637 w 1026613"/>
              <a:gd name="connsiteY85" fmla="*/ 87754 h 111251"/>
              <a:gd name="connsiteX86" fmla="*/ 328299 w 1026613"/>
              <a:gd name="connsiteY86" fmla="*/ 87754 h 111251"/>
              <a:gd name="connsiteX87" fmla="*/ 328299 w 1026613"/>
              <a:gd name="connsiteY87" fmla="*/ 64894 h 111251"/>
              <a:gd name="connsiteX88" fmla="*/ 366327 w 1026613"/>
              <a:gd name="connsiteY88" fmla="*/ 64894 h 111251"/>
              <a:gd name="connsiteX89" fmla="*/ 366327 w 1026613"/>
              <a:gd name="connsiteY89" fmla="*/ 43050 h 111251"/>
              <a:gd name="connsiteX90" fmla="*/ 328299 w 1026613"/>
              <a:gd name="connsiteY90" fmla="*/ 43050 h 111251"/>
              <a:gd name="connsiteX91" fmla="*/ 328299 w 1026613"/>
              <a:gd name="connsiteY91" fmla="*/ 23492 h 111251"/>
              <a:gd name="connsiteX92" fmla="*/ 371524 w 1026613"/>
              <a:gd name="connsiteY92" fmla="*/ 23492 h 111251"/>
              <a:gd name="connsiteX93" fmla="*/ 371524 w 1026613"/>
              <a:gd name="connsiteY93" fmla="*/ 1775 h 111251"/>
              <a:gd name="connsiteX94" fmla="*/ 252245 w 1026613"/>
              <a:gd name="connsiteY94" fmla="*/ 111122 h 111251"/>
              <a:gd name="connsiteX95" fmla="*/ 291793 w 1026613"/>
              <a:gd name="connsiteY95" fmla="*/ 77848 h 111251"/>
              <a:gd name="connsiteX96" fmla="*/ 234879 w 1026613"/>
              <a:gd name="connsiteY96" fmla="*/ 32001 h 111251"/>
              <a:gd name="connsiteX97" fmla="*/ 248822 w 1026613"/>
              <a:gd name="connsiteY97" fmla="*/ 21841 h 111251"/>
              <a:gd name="connsiteX98" fmla="*/ 264826 w 1026613"/>
              <a:gd name="connsiteY98" fmla="*/ 34574 h 111251"/>
              <a:gd name="connsiteX99" fmla="*/ 264920 w 1026613"/>
              <a:gd name="connsiteY99" fmla="*/ 36192 h 111251"/>
              <a:gd name="connsiteX100" fmla="*/ 288497 w 1026613"/>
              <a:gd name="connsiteY100" fmla="*/ 36192 h 111251"/>
              <a:gd name="connsiteX101" fmla="*/ 254768 w 1026613"/>
              <a:gd name="connsiteY101" fmla="*/ 171 h 111251"/>
              <a:gd name="connsiteX102" fmla="*/ 249709 w 1026613"/>
              <a:gd name="connsiteY102" fmla="*/ 378 h 111251"/>
              <a:gd name="connsiteX103" fmla="*/ 212817 w 1026613"/>
              <a:gd name="connsiteY103" fmla="*/ 30647 h 111251"/>
              <a:gd name="connsiteX104" fmla="*/ 212696 w 1026613"/>
              <a:gd name="connsiteY104" fmla="*/ 32255 h 111251"/>
              <a:gd name="connsiteX105" fmla="*/ 269230 w 1026613"/>
              <a:gd name="connsiteY105" fmla="*/ 77975 h 111251"/>
              <a:gd name="connsiteX106" fmla="*/ 252371 w 1026613"/>
              <a:gd name="connsiteY106" fmla="*/ 89659 h 111251"/>
              <a:gd name="connsiteX107" fmla="*/ 233798 w 1026613"/>
              <a:gd name="connsiteY107" fmla="*/ 76160 h 111251"/>
              <a:gd name="connsiteX108" fmla="*/ 233611 w 1026613"/>
              <a:gd name="connsiteY108" fmla="*/ 74292 h 111251"/>
              <a:gd name="connsiteX109" fmla="*/ 211175 w 1026613"/>
              <a:gd name="connsiteY109" fmla="*/ 74292 h 111251"/>
              <a:gd name="connsiteX110" fmla="*/ 250329 w 1026613"/>
              <a:gd name="connsiteY110" fmla="*/ 111229 h 111251"/>
              <a:gd name="connsiteX111" fmla="*/ 252245 w 1026613"/>
              <a:gd name="connsiteY111" fmla="*/ 111122 h 111251"/>
              <a:gd name="connsiteX112" fmla="*/ 146655 w 1026613"/>
              <a:gd name="connsiteY112" fmla="*/ 87754 h 111251"/>
              <a:gd name="connsiteX113" fmla="*/ 146655 w 1026613"/>
              <a:gd name="connsiteY113" fmla="*/ 62354 h 111251"/>
              <a:gd name="connsiteX114" fmla="*/ 167317 w 1026613"/>
              <a:gd name="connsiteY114" fmla="*/ 62354 h 111251"/>
              <a:gd name="connsiteX115" fmla="*/ 179993 w 1026613"/>
              <a:gd name="connsiteY115" fmla="*/ 75054 h 111251"/>
              <a:gd name="connsiteX116" fmla="*/ 167317 w 1026613"/>
              <a:gd name="connsiteY116" fmla="*/ 87754 h 111251"/>
              <a:gd name="connsiteX117" fmla="*/ 146655 w 1026613"/>
              <a:gd name="connsiteY117" fmla="*/ 45209 h 111251"/>
              <a:gd name="connsiteX118" fmla="*/ 146655 w 1026613"/>
              <a:gd name="connsiteY118" fmla="*/ 23492 h 111251"/>
              <a:gd name="connsiteX119" fmla="*/ 163514 w 1026613"/>
              <a:gd name="connsiteY119" fmla="*/ 23492 h 111251"/>
              <a:gd name="connsiteX120" fmla="*/ 175043 w 1026613"/>
              <a:gd name="connsiteY120" fmla="*/ 34015 h 111251"/>
              <a:gd name="connsiteX121" fmla="*/ 175049 w 1026613"/>
              <a:gd name="connsiteY121" fmla="*/ 34160 h 111251"/>
              <a:gd name="connsiteX122" fmla="*/ 163650 w 1026613"/>
              <a:gd name="connsiteY122" fmla="*/ 45086 h 111251"/>
              <a:gd name="connsiteX123" fmla="*/ 163514 w 1026613"/>
              <a:gd name="connsiteY123" fmla="*/ 45082 h 111251"/>
              <a:gd name="connsiteX124" fmla="*/ 123965 w 1026613"/>
              <a:gd name="connsiteY124" fmla="*/ 109598 h 111251"/>
              <a:gd name="connsiteX125" fmla="*/ 168965 w 1026613"/>
              <a:gd name="connsiteY125" fmla="*/ 109598 h 111251"/>
              <a:gd name="connsiteX126" fmla="*/ 202799 w 1026613"/>
              <a:gd name="connsiteY126" fmla="*/ 79069 h 111251"/>
              <a:gd name="connsiteX127" fmla="*/ 202809 w 1026613"/>
              <a:gd name="connsiteY127" fmla="*/ 78864 h 111251"/>
              <a:gd name="connsiteX128" fmla="*/ 183035 w 1026613"/>
              <a:gd name="connsiteY128" fmla="*/ 52575 h 111251"/>
              <a:gd name="connsiteX129" fmla="*/ 197865 w 1026613"/>
              <a:gd name="connsiteY129" fmla="*/ 30477 h 111251"/>
              <a:gd name="connsiteX130" fmla="*/ 164401 w 1026613"/>
              <a:gd name="connsiteY130" fmla="*/ 1775 h 111251"/>
              <a:gd name="connsiteX131" fmla="*/ 123712 w 1026613"/>
              <a:gd name="connsiteY131" fmla="*/ 1775 h 111251"/>
              <a:gd name="connsiteX132" fmla="*/ 123712 w 1026613"/>
              <a:gd name="connsiteY132" fmla="*/ 109598 h 111251"/>
              <a:gd name="connsiteX133" fmla="*/ 55643 w 1026613"/>
              <a:gd name="connsiteY133" fmla="*/ 22349 h 111251"/>
              <a:gd name="connsiteX134" fmla="*/ 90707 w 1026613"/>
              <a:gd name="connsiteY134" fmla="*/ 53925 h 111251"/>
              <a:gd name="connsiteX135" fmla="*/ 59192 w 1026613"/>
              <a:gd name="connsiteY135" fmla="*/ 89057 h 111251"/>
              <a:gd name="connsiteX136" fmla="*/ 24127 w 1026613"/>
              <a:gd name="connsiteY136" fmla="*/ 57481 h 111251"/>
              <a:gd name="connsiteX137" fmla="*/ 24080 w 1026613"/>
              <a:gd name="connsiteY137" fmla="*/ 55750 h 111251"/>
              <a:gd name="connsiteX138" fmla="*/ 54338 w 1026613"/>
              <a:gd name="connsiteY138" fmla="*/ 22385 h 111251"/>
              <a:gd name="connsiteX139" fmla="*/ 55643 w 1026613"/>
              <a:gd name="connsiteY139" fmla="*/ 22349 h 111251"/>
              <a:gd name="connsiteX140" fmla="*/ 55643 w 1026613"/>
              <a:gd name="connsiteY140" fmla="*/ 251 h 111251"/>
              <a:gd name="connsiteX141" fmla="*/ -3 w 1026613"/>
              <a:gd name="connsiteY141" fmla="*/ 55496 h 111251"/>
              <a:gd name="connsiteX142" fmla="*/ 55136 w 1026613"/>
              <a:gd name="connsiteY142" fmla="*/ 111248 h 111251"/>
              <a:gd name="connsiteX143" fmla="*/ 110782 w 1026613"/>
              <a:gd name="connsiteY143" fmla="*/ 56004 h 111251"/>
              <a:gd name="connsiteX144" fmla="*/ 110783 w 1026613"/>
              <a:gd name="connsiteY144" fmla="*/ 55750 h 111251"/>
              <a:gd name="connsiteX145" fmla="*/ 58469 w 1026613"/>
              <a:gd name="connsiteY145" fmla="*/ 258 h 111251"/>
              <a:gd name="connsiteX146" fmla="*/ 55643 w 1026613"/>
              <a:gd name="connsiteY146" fmla="*/ 251 h 11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26613" h="111251">
                <a:moveTo>
                  <a:pt x="924062" y="1775"/>
                </a:moveTo>
                <a:lnTo>
                  <a:pt x="963991" y="64005"/>
                </a:lnTo>
                <a:lnTo>
                  <a:pt x="963991" y="109598"/>
                </a:lnTo>
                <a:lnTo>
                  <a:pt x="987441" y="109598"/>
                </a:lnTo>
                <a:lnTo>
                  <a:pt x="987441" y="64005"/>
                </a:lnTo>
                <a:lnTo>
                  <a:pt x="1026610" y="1775"/>
                </a:lnTo>
                <a:lnTo>
                  <a:pt x="999990" y="1775"/>
                </a:lnTo>
                <a:lnTo>
                  <a:pt x="976160" y="40891"/>
                </a:lnTo>
                <a:lnTo>
                  <a:pt x="952329" y="1775"/>
                </a:lnTo>
                <a:close/>
                <a:moveTo>
                  <a:pt x="871458" y="23492"/>
                </a:moveTo>
                <a:lnTo>
                  <a:pt x="887936" y="23492"/>
                </a:lnTo>
                <a:cubicBezTo>
                  <a:pt x="894937" y="23492"/>
                  <a:pt x="900612" y="29178"/>
                  <a:pt x="900612" y="36192"/>
                </a:cubicBezTo>
                <a:cubicBezTo>
                  <a:pt x="900612" y="43206"/>
                  <a:pt x="894937" y="48892"/>
                  <a:pt x="887936" y="48892"/>
                </a:cubicBezTo>
                <a:lnTo>
                  <a:pt x="871458" y="48892"/>
                </a:lnTo>
                <a:lnTo>
                  <a:pt x="871458" y="23492"/>
                </a:lnTo>
                <a:close/>
                <a:moveTo>
                  <a:pt x="934837" y="109344"/>
                </a:moveTo>
                <a:lnTo>
                  <a:pt x="906697" y="64640"/>
                </a:lnTo>
                <a:cubicBezTo>
                  <a:pt x="917767" y="59032"/>
                  <a:pt x="924553" y="47468"/>
                  <a:pt x="924062" y="35049"/>
                </a:cubicBezTo>
                <a:cubicBezTo>
                  <a:pt x="923716" y="16521"/>
                  <a:pt x="908587" y="1703"/>
                  <a:pt x="890091" y="1775"/>
                </a:cubicBezTo>
                <a:lnTo>
                  <a:pt x="848514" y="1775"/>
                </a:lnTo>
                <a:lnTo>
                  <a:pt x="848514" y="109598"/>
                </a:lnTo>
                <a:lnTo>
                  <a:pt x="871331" y="109598"/>
                </a:lnTo>
                <a:lnTo>
                  <a:pt x="871331" y="68450"/>
                </a:lnTo>
                <a:lnTo>
                  <a:pt x="882993" y="68450"/>
                </a:lnTo>
                <a:lnTo>
                  <a:pt x="907330" y="109598"/>
                </a:lnTo>
                <a:close/>
                <a:moveTo>
                  <a:pt x="780192" y="22095"/>
                </a:moveTo>
                <a:cubicBezTo>
                  <a:pt x="798578" y="21113"/>
                  <a:pt x="814276" y="35250"/>
                  <a:pt x="815256" y="53671"/>
                </a:cubicBezTo>
                <a:cubicBezTo>
                  <a:pt x="816237" y="72092"/>
                  <a:pt x="802127" y="87821"/>
                  <a:pt x="783741" y="88803"/>
                </a:cubicBezTo>
                <a:cubicBezTo>
                  <a:pt x="765355" y="89785"/>
                  <a:pt x="749656" y="75648"/>
                  <a:pt x="748676" y="57227"/>
                </a:cubicBezTo>
                <a:cubicBezTo>
                  <a:pt x="748646" y="56651"/>
                  <a:pt x="748630" y="56073"/>
                  <a:pt x="748629" y="55496"/>
                </a:cubicBezTo>
                <a:cubicBezTo>
                  <a:pt x="747719" y="37985"/>
                  <a:pt x="761150" y="23050"/>
                  <a:pt x="778628" y="22138"/>
                </a:cubicBezTo>
                <a:cubicBezTo>
                  <a:pt x="779149" y="22111"/>
                  <a:pt x="779670" y="22097"/>
                  <a:pt x="780192" y="22095"/>
                </a:cubicBezTo>
                <a:moveTo>
                  <a:pt x="780192" y="-3"/>
                </a:moveTo>
                <a:cubicBezTo>
                  <a:pt x="749599" y="-143"/>
                  <a:pt x="724686" y="24591"/>
                  <a:pt x="724546" y="55242"/>
                </a:cubicBezTo>
                <a:cubicBezTo>
                  <a:pt x="724407" y="85893"/>
                  <a:pt x="749093" y="110854"/>
                  <a:pt x="779686" y="110994"/>
                </a:cubicBezTo>
                <a:cubicBezTo>
                  <a:pt x="810278" y="111134"/>
                  <a:pt x="835191" y="86401"/>
                  <a:pt x="835332" y="55750"/>
                </a:cubicBezTo>
                <a:cubicBezTo>
                  <a:pt x="836107" y="25881"/>
                  <a:pt x="812568" y="1037"/>
                  <a:pt x="782755" y="260"/>
                </a:cubicBezTo>
                <a:cubicBezTo>
                  <a:pt x="781943" y="239"/>
                  <a:pt x="781131" y="236"/>
                  <a:pt x="780319" y="251"/>
                </a:cubicBezTo>
                <a:moveTo>
                  <a:pt x="723785" y="1775"/>
                </a:moveTo>
                <a:lnTo>
                  <a:pt x="638223" y="1775"/>
                </a:lnTo>
                <a:lnTo>
                  <a:pt x="638223" y="23492"/>
                </a:lnTo>
                <a:lnTo>
                  <a:pt x="669532" y="23492"/>
                </a:lnTo>
                <a:lnTo>
                  <a:pt x="669532" y="109471"/>
                </a:lnTo>
                <a:lnTo>
                  <a:pt x="692349" y="109471"/>
                </a:lnTo>
                <a:lnTo>
                  <a:pt x="692349" y="23492"/>
                </a:lnTo>
                <a:lnTo>
                  <a:pt x="723785" y="23492"/>
                </a:lnTo>
                <a:lnTo>
                  <a:pt x="723785" y="1775"/>
                </a:lnTo>
                <a:close/>
                <a:moveTo>
                  <a:pt x="585365" y="72006"/>
                </a:moveTo>
                <a:lnTo>
                  <a:pt x="598801" y="37462"/>
                </a:lnTo>
                <a:lnTo>
                  <a:pt x="611477" y="72006"/>
                </a:lnTo>
                <a:close/>
                <a:moveTo>
                  <a:pt x="626181" y="110106"/>
                </a:moveTo>
                <a:lnTo>
                  <a:pt x="651532" y="110106"/>
                </a:lnTo>
                <a:lnTo>
                  <a:pt x="608688" y="2283"/>
                </a:lnTo>
                <a:lnTo>
                  <a:pt x="590182" y="2283"/>
                </a:lnTo>
                <a:lnTo>
                  <a:pt x="547464" y="110106"/>
                </a:lnTo>
                <a:lnTo>
                  <a:pt x="571548" y="110106"/>
                </a:lnTo>
                <a:lnTo>
                  <a:pt x="578520" y="92072"/>
                </a:lnTo>
                <a:lnTo>
                  <a:pt x="619843" y="92072"/>
                </a:lnTo>
                <a:lnTo>
                  <a:pt x="626561" y="110106"/>
                </a:lnTo>
                <a:close/>
                <a:moveTo>
                  <a:pt x="462283" y="2283"/>
                </a:moveTo>
                <a:lnTo>
                  <a:pt x="502845" y="110106"/>
                </a:lnTo>
                <a:lnTo>
                  <a:pt x="521099" y="110106"/>
                </a:lnTo>
                <a:lnTo>
                  <a:pt x="561534" y="2283"/>
                </a:lnTo>
                <a:lnTo>
                  <a:pt x="537450" y="2283"/>
                </a:lnTo>
                <a:lnTo>
                  <a:pt x="512099" y="72895"/>
                </a:lnTo>
                <a:lnTo>
                  <a:pt x="486747" y="2283"/>
                </a:lnTo>
                <a:close/>
                <a:moveTo>
                  <a:pt x="407650" y="23492"/>
                </a:moveTo>
                <a:lnTo>
                  <a:pt x="424002" y="23492"/>
                </a:lnTo>
                <a:cubicBezTo>
                  <a:pt x="431002" y="23492"/>
                  <a:pt x="436678" y="29178"/>
                  <a:pt x="436678" y="36192"/>
                </a:cubicBezTo>
                <a:cubicBezTo>
                  <a:pt x="436678" y="43206"/>
                  <a:pt x="431002" y="48892"/>
                  <a:pt x="424002" y="48892"/>
                </a:cubicBezTo>
                <a:lnTo>
                  <a:pt x="407650" y="48892"/>
                </a:lnTo>
                <a:lnTo>
                  <a:pt x="407650" y="23492"/>
                </a:lnTo>
                <a:close/>
                <a:moveTo>
                  <a:pt x="471029" y="109344"/>
                </a:moveTo>
                <a:lnTo>
                  <a:pt x="442889" y="64640"/>
                </a:lnTo>
                <a:cubicBezTo>
                  <a:pt x="453996" y="58958"/>
                  <a:pt x="460744" y="47276"/>
                  <a:pt x="460128" y="34795"/>
                </a:cubicBezTo>
                <a:cubicBezTo>
                  <a:pt x="459782" y="16267"/>
                  <a:pt x="444653" y="1449"/>
                  <a:pt x="426157" y="1521"/>
                </a:cubicBezTo>
                <a:lnTo>
                  <a:pt x="384580" y="1521"/>
                </a:lnTo>
                <a:lnTo>
                  <a:pt x="384580" y="109344"/>
                </a:lnTo>
                <a:lnTo>
                  <a:pt x="407396" y="109344"/>
                </a:lnTo>
                <a:lnTo>
                  <a:pt x="407396" y="68450"/>
                </a:lnTo>
                <a:lnTo>
                  <a:pt x="419058" y="68450"/>
                </a:lnTo>
                <a:lnTo>
                  <a:pt x="443396" y="109598"/>
                </a:lnTo>
                <a:close/>
                <a:moveTo>
                  <a:pt x="304596" y="1521"/>
                </a:moveTo>
                <a:lnTo>
                  <a:pt x="304596" y="109344"/>
                </a:lnTo>
                <a:lnTo>
                  <a:pt x="370637" y="109344"/>
                </a:lnTo>
                <a:lnTo>
                  <a:pt x="370637" y="87754"/>
                </a:lnTo>
                <a:lnTo>
                  <a:pt x="328299" y="87754"/>
                </a:lnTo>
                <a:lnTo>
                  <a:pt x="328299" y="64894"/>
                </a:lnTo>
                <a:lnTo>
                  <a:pt x="366327" y="64894"/>
                </a:lnTo>
                <a:lnTo>
                  <a:pt x="366327" y="43050"/>
                </a:lnTo>
                <a:lnTo>
                  <a:pt x="328299" y="43050"/>
                </a:lnTo>
                <a:lnTo>
                  <a:pt x="328299" y="23492"/>
                </a:lnTo>
                <a:lnTo>
                  <a:pt x="371524" y="23492"/>
                </a:lnTo>
                <a:lnTo>
                  <a:pt x="371524" y="1775"/>
                </a:lnTo>
                <a:close/>
                <a:moveTo>
                  <a:pt x="252245" y="111122"/>
                </a:moveTo>
                <a:cubicBezTo>
                  <a:pt x="274934" y="111122"/>
                  <a:pt x="291793" y="97025"/>
                  <a:pt x="291793" y="77848"/>
                </a:cubicBezTo>
                <a:cubicBezTo>
                  <a:pt x="291793" y="36700"/>
                  <a:pt x="234879" y="49781"/>
                  <a:pt x="234879" y="32001"/>
                </a:cubicBezTo>
                <a:cubicBezTo>
                  <a:pt x="234879" y="25651"/>
                  <a:pt x="240203" y="21841"/>
                  <a:pt x="248822" y="21841"/>
                </a:cubicBezTo>
                <a:cubicBezTo>
                  <a:pt x="256751" y="20929"/>
                  <a:pt x="263916" y="26630"/>
                  <a:pt x="264826" y="34574"/>
                </a:cubicBezTo>
                <a:cubicBezTo>
                  <a:pt x="264888" y="35111"/>
                  <a:pt x="264919" y="35651"/>
                  <a:pt x="264920" y="36192"/>
                </a:cubicBezTo>
                <a:lnTo>
                  <a:pt x="288497" y="36192"/>
                </a:lnTo>
                <a:cubicBezTo>
                  <a:pt x="289111" y="16914"/>
                  <a:pt x="274010" y="786"/>
                  <a:pt x="254768" y="171"/>
                </a:cubicBezTo>
                <a:cubicBezTo>
                  <a:pt x="253079" y="117"/>
                  <a:pt x="251389" y="187"/>
                  <a:pt x="249709" y="378"/>
                </a:cubicBezTo>
                <a:cubicBezTo>
                  <a:pt x="231179" y="-1470"/>
                  <a:pt x="214662" y="12082"/>
                  <a:pt x="212817" y="30647"/>
                </a:cubicBezTo>
                <a:cubicBezTo>
                  <a:pt x="212764" y="31182"/>
                  <a:pt x="212724" y="31718"/>
                  <a:pt x="212696" y="32255"/>
                </a:cubicBezTo>
                <a:cubicBezTo>
                  <a:pt x="212696" y="71752"/>
                  <a:pt x="269230" y="58925"/>
                  <a:pt x="269230" y="77975"/>
                </a:cubicBezTo>
                <a:cubicBezTo>
                  <a:pt x="269230" y="85087"/>
                  <a:pt x="262385" y="89659"/>
                  <a:pt x="252371" y="89659"/>
                </a:cubicBezTo>
                <a:cubicBezTo>
                  <a:pt x="243522" y="91070"/>
                  <a:pt x="235206" y="85026"/>
                  <a:pt x="233798" y="76160"/>
                </a:cubicBezTo>
                <a:cubicBezTo>
                  <a:pt x="233700" y="75541"/>
                  <a:pt x="233638" y="74918"/>
                  <a:pt x="233611" y="74292"/>
                </a:cubicBezTo>
                <a:lnTo>
                  <a:pt x="211175" y="74292"/>
                </a:lnTo>
                <a:cubicBezTo>
                  <a:pt x="211807" y="95325"/>
                  <a:pt x="229337" y="111862"/>
                  <a:pt x="250329" y="111229"/>
                </a:cubicBezTo>
                <a:cubicBezTo>
                  <a:pt x="250969" y="111209"/>
                  <a:pt x="251607" y="111174"/>
                  <a:pt x="252245" y="111122"/>
                </a:cubicBezTo>
                <a:moveTo>
                  <a:pt x="146655" y="87754"/>
                </a:moveTo>
                <a:lnTo>
                  <a:pt x="146655" y="62354"/>
                </a:lnTo>
                <a:lnTo>
                  <a:pt x="167317" y="62354"/>
                </a:lnTo>
                <a:cubicBezTo>
                  <a:pt x="174317" y="62354"/>
                  <a:pt x="179993" y="68040"/>
                  <a:pt x="179993" y="75054"/>
                </a:cubicBezTo>
                <a:cubicBezTo>
                  <a:pt x="179993" y="82068"/>
                  <a:pt x="174317" y="87754"/>
                  <a:pt x="167317" y="87754"/>
                </a:cubicBezTo>
                <a:close/>
                <a:moveTo>
                  <a:pt x="146655" y="45209"/>
                </a:moveTo>
                <a:lnTo>
                  <a:pt x="146655" y="23492"/>
                </a:lnTo>
                <a:lnTo>
                  <a:pt x="163514" y="23492"/>
                </a:lnTo>
                <a:cubicBezTo>
                  <a:pt x="169598" y="23208"/>
                  <a:pt x="174760" y="27920"/>
                  <a:pt x="175043" y="34015"/>
                </a:cubicBezTo>
                <a:cubicBezTo>
                  <a:pt x="175045" y="34063"/>
                  <a:pt x="175047" y="34112"/>
                  <a:pt x="175049" y="34160"/>
                </a:cubicBezTo>
                <a:cubicBezTo>
                  <a:pt x="174913" y="40331"/>
                  <a:pt x="169809" y="45223"/>
                  <a:pt x="163650" y="45086"/>
                </a:cubicBezTo>
                <a:cubicBezTo>
                  <a:pt x="163605" y="45085"/>
                  <a:pt x="163559" y="45084"/>
                  <a:pt x="163514" y="45082"/>
                </a:cubicBezTo>
                <a:close/>
                <a:moveTo>
                  <a:pt x="123965" y="109598"/>
                </a:moveTo>
                <a:lnTo>
                  <a:pt x="168965" y="109598"/>
                </a:lnTo>
                <a:cubicBezTo>
                  <a:pt x="186722" y="110529"/>
                  <a:pt x="201870" y="96861"/>
                  <a:pt x="202799" y="79069"/>
                </a:cubicBezTo>
                <a:cubicBezTo>
                  <a:pt x="202802" y="79001"/>
                  <a:pt x="202806" y="78933"/>
                  <a:pt x="202809" y="78864"/>
                </a:cubicBezTo>
                <a:cubicBezTo>
                  <a:pt x="203544" y="66429"/>
                  <a:pt x="195169" y="55294"/>
                  <a:pt x="183035" y="52575"/>
                </a:cubicBezTo>
                <a:cubicBezTo>
                  <a:pt x="192046" y="48969"/>
                  <a:pt x="197932" y="40199"/>
                  <a:pt x="197865" y="30477"/>
                </a:cubicBezTo>
                <a:cubicBezTo>
                  <a:pt x="196385" y="13370"/>
                  <a:pt x="181500" y="603"/>
                  <a:pt x="164401" y="1775"/>
                </a:cubicBezTo>
                <a:lnTo>
                  <a:pt x="123712" y="1775"/>
                </a:lnTo>
                <a:lnTo>
                  <a:pt x="123712" y="109598"/>
                </a:lnTo>
                <a:close/>
                <a:moveTo>
                  <a:pt x="55643" y="22349"/>
                </a:moveTo>
                <a:cubicBezTo>
                  <a:pt x="74028" y="21367"/>
                  <a:pt x="89727" y="35504"/>
                  <a:pt x="90707" y="53925"/>
                </a:cubicBezTo>
                <a:cubicBezTo>
                  <a:pt x="91687" y="72346"/>
                  <a:pt x="77577" y="88075"/>
                  <a:pt x="59192" y="89057"/>
                </a:cubicBezTo>
                <a:cubicBezTo>
                  <a:pt x="40806" y="90039"/>
                  <a:pt x="25107" y="75902"/>
                  <a:pt x="24127" y="57481"/>
                </a:cubicBezTo>
                <a:cubicBezTo>
                  <a:pt x="24097" y="56905"/>
                  <a:pt x="24081" y="56327"/>
                  <a:pt x="24080" y="55750"/>
                </a:cubicBezTo>
                <a:cubicBezTo>
                  <a:pt x="23240" y="38165"/>
                  <a:pt x="36787" y="23227"/>
                  <a:pt x="54338" y="22385"/>
                </a:cubicBezTo>
                <a:cubicBezTo>
                  <a:pt x="54773" y="22364"/>
                  <a:pt x="55208" y="22352"/>
                  <a:pt x="55643" y="22349"/>
                </a:cubicBezTo>
                <a:moveTo>
                  <a:pt x="55643" y="251"/>
                </a:moveTo>
                <a:cubicBezTo>
                  <a:pt x="25050" y="111"/>
                  <a:pt x="137" y="24845"/>
                  <a:pt x="-3" y="55496"/>
                </a:cubicBezTo>
                <a:cubicBezTo>
                  <a:pt x="-143" y="86147"/>
                  <a:pt x="24543" y="111108"/>
                  <a:pt x="55136" y="111248"/>
                </a:cubicBezTo>
                <a:cubicBezTo>
                  <a:pt x="85728" y="111388"/>
                  <a:pt x="110642" y="86655"/>
                  <a:pt x="110782" y="56004"/>
                </a:cubicBezTo>
                <a:cubicBezTo>
                  <a:pt x="110782" y="55919"/>
                  <a:pt x="110783" y="55835"/>
                  <a:pt x="110783" y="55750"/>
                </a:cubicBezTo>
                <a:cubicBezTo>
                  <a:pt x="111631" y="25953"/>
                  <a:pt x="88209" y="1108"/>
                  <a:pt x="58469" y="258"/>
                </a:cubicBezTo>
                <a:cubicBezTo>
                  <a:pt x="57527" y="231"/>
                  <a:pt x="56585" y="229"/>
                  <a:pt x="55643" y="251"/>
                </a:cubicBezTo>
              </a:path>
            </a:pathLst>
          </a:custGeom>
          <a:solidFill>
            <a:schemeClr val="bg1"/>
          </a:solidFill>
          <a:ln w="12627"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258F7411-130B-DF4C-A9C9-9AC80541EBE7}"/>
              </a:ext>
            </a:extLst>
          </p:cNvPr>
          <p:cNvSpPr/>
          <p:nvPr/>
        </p:nvSpPr>
        <p:spPr>
          <a:xfrm>
            <a:off x="1369471" y="667983"/>
            <a:ext cx="1088724" cy="111451"/>
          </a:xfrm>
          <a:custGeom>
            <a:avLst/>
            <a:gdLst>
              <a:gd name="connsiteX0" fmla="*/ 986554 w 1088724"/>
              <a:gd name="connsiteY0" fmla="*/ 1557 h 111451"/>
              <a:gd name="connsiteX1" fmla="*/ 1026610 w 1088724"/>
              <a:gd name="connsiteY1" fmla="*/ 63787 h 111451"/>
              <a:gd name="connsiteX2" fmla="*/ 1026610 w 1088724"/>
              <a:gd name="connsiteY2" fmla="*/ 109380 h 111451"/>
              <a:gd name="connsiteX3" fmla="*/ 1049553 w 1088724"/>
              <a:gd name="connsiteY3" fmla="*/ 109380 h 111451"/>
              <a:gd name="connsiteX4" fmla="*/ 1049553 w 1088724"/>
              <a:gd name="connsiteY4" fmla="*/ 64041 h 111451"/>
              <a:gd name="connsiteX5" fmla="*/ 1088721 w 1088724"/>
              <a:gd name="connsiteY5" fmla="*/ 1811 h 111451"/>
              <a:gd name="connsiteX6" fmla="*/ 1062102 w 1088724"/>
              <a:gd name="connsiteY6" fmla="*/ 1811 h 111451"/>
              <a:gd name="connsiteX7" fmla="*/ 1038271 w 1088724"/>
              <a:gd name="connsiteY7" fmla="*/ 40927 h 111451"/>
              <a:gd name="connsiteX8" fmla="*/ 1014441 w 1088724"/>
              <a:gd name="connsiteY8" fmla="*/ 1557 h 111451"/>
              <a:gd name="connsiteX9" fmla="*/ 935851 w 1088724"/>
              <a:gd name="connsiteY9" fmla="*/ 110904 h 111451"/>
              <a:gd name="connsiteX10" fmla="*/ 987314 w 1088724"/>
              <a:gd name="connsiteY10" fmla="*/ 70137 h 111451"/>
              <a:gd name="connsiteX11" fmla="*/ 961963 w 1088724"/>
              <a:gd name="connsiteY11" fmla="*/ 70137 h 111451"/>
              <a:gd name="connsiteX12" fmla="*/ 935977 w 1088724"/>
              <a:gd name="connsiteY12" fmla="*/ 88806 h 111451"/>
              <a:gd name="connsiteX13" fmla="*/ 904758 w 1088724"/>
              <a:gd name="connsiteY13" fmla="*/ 53410 h 111451"/>
              <a:gd name="connsiteX14" fmla="*/ 935977 w 1088724"/>
              <a:gd name="connsiteY14" fmla="*/ 22131 h 111451"/>
              <a:gd name="connsiteX15" fmla="*/ 961329 w 1088724"/>
              <a:gd name="connsiteY15" fmla="*/ 39403 h 111451"/>
              <a:gd name="connsiteX16" fmla="*/ 986681 w 1088724"/>
              <a:gd name="connsiteY16" fmla="*/ 39403 h 111451"/>
              <a:gd name="connsiteX17" fmla="*/ 935978 w 1088724"/>
              <a:gd name="connsiteY17" fmla="*/ 33 h 111451"/>
              <a:gd name="connsiteX18" fmla="*/ 883297 w 1088724"/>
              <a:gd name="connsiteY18" fmla="*/ 58123 h 111451"/>
              <a:gd name="connsiteX19" fmla="*/ 935978 w 1088724"/>
              <a:gd name="connsiteY19" fmla="*/ 110904 h 111451"/>
              <a:gd name="connsiteX20" fmla="*/ 844585 w 1088724"/>
              <a:gd name="connsiteY20" fmla="*/ 109634 h 111451"/>
              <a:gd name="connsiteX21" fmla="*/ 867401 w 1088724"/>
              <a:gd name="connsiteY21" fmla="*/ 109634 h 111451"/>
              <a:gd name="connsiteX22" fmla="*/ 867401 w 1088724"/>
              <a:gd name="connsiteY22" fmla="*/ 1557 h 111451"/>
              <a:gd name="connsiteX23" fmla="*/ 844585 w 1088724"/>
              <a:gd name="connsiteY23" fmla="*/ 1557 h 111451"/>
              <a:gd name="connsiteX24" fmla="*/ 844585 w 1088724"/>
              <a:gd name="connsiteY24" fmla="*/ 109380 h 111451"/>
              <a:gd name="connsiteX25" fmla="*/ 760925 w 1088724"/>
              <a:gd name="connsiteY25" fmla="*/ 1557 h 111451"/>
              <a:gd name="connsiteX26" fmla="*/ 760925 w 1088724"/>
              <a:gd name="connsiteY26" fmla="*/ 109380 h 111451"/>
              <a:gd name="connsiteX27" fmla="*/ 833050 w 1088724"/>
              <a:gd name="connsiteY27" fmla="*/ 109380 h 111451"/>
              <a:gd name="connsiteX28" fmla="*/ 833050 w 1088724"/>
              <a:gd name="connsiteY28" fmla="*/ 87790 h 111451"/>
              <a:gd name="connsiteX29" fmla="*/ 783741 w 1088724"/>
              <a:gd name="connsiteY29" fmla="*/ 87790 h 111451"/>
              <a:gd name="connsiteX30" fmla="*/ 783741 w 1088724"/>
              <a:gd name="connsiteY30" fmla="*/ 1557 h 111451"/>
              <a:gd name="connsiteX31" fmla="*/ 692475 w 1088724"/>
              <a:gd name="connsiteY31" fmla="*/ 22385 h 111451"/>
              <a:gd name="connsiteX32" fmla="*/ 727540 w 1088724"/>
              <a:gd name="connsiteY32" fmla="*/ 53961 h 111451"/>
              <a:gd name="connsiteX33" fmla="*/ 696024 w 1088724"/>
              <a:gd name="connsiteY33" fmla="*/ 89093 h 111451"/>
              <a:gd name="connsiteX34" fmla="*/ 660960 w 1088724"/>
              <a:gd name="connsiteY34" fmla="*/ 57517 h 111451"/>
              <a:gd name="connsiteX35" fmla="*/ 660913 w 1088724"/>
              <a:gd name="connsiteY35" fmla="*/ 55786 h 111451"/>
              <a:gd name="connsiteX36" fmla="*/ 690911 w 1088724"/>
              <a:gd name="connsiteY36" fmla="*/ 22428 h 111451"/>
              <a:gd name="connsiteX37" fmla="*/ 692475 w 1088724"/>
              <a:gd name="connsiteY37" fmla="*/ 22385 h 111451"/>
              <a:gd name="connsiteX38" fmla="*/ 692475 w 1088724"/>
              <a:gd name="connsiteY38" fmla="*/ 287 h 111451"/>
              <a:gd name="connsiteX39" fmla="*/ 636703 w 1088724"/>
              <a:gd name="connsiteY39" fmla="*/ 55404 h 111451"/>
              <a:gd name="connsiteX40" fmla="*/ 691715 w 1088724"/>
              <a:gd name="connsiteY40" fmla="*/ 111283 h 111451"/>
              <a:gd name="connsiteX41" fmla="*/ 747487 w 1088724"/>
              <a:gd name="connsiteY41" fmla="*/ 56166 h 111451"/>
              <a:gd name="connsiteX42" fmla="*/ 747488 w 1088724"/>
              <a:gd name="connsiteY42" fmla="*/ 55786 h 111451"/>
              <a:gd name="connsiteX43" fmla="*/ 695172 w 1088724"/>
              <a:gd name="connsiteY43" fmla="*/ 297 h 111451"/>
              <a:gd name="connsiteX44" fmla="*/ 692475 w 1088724"/>
              <a:gd name="connsiteY44" fmla="*/ 287 h 111451"/>
              <a:gd name="connsiteX45" fmla="*/ 593604 w 1088724"/>
              <a:gd name="connsiteY45" fmla="*/ 49436 h 111451"/>
              <a:gd name="connsiteX46" fmla="*/ 575224 w 1088724"/>
              <a:gd name="connsiteY46" fmla="*/ 49436 h 111451"/>
              <a:gd name="connsiteX47" fmla="*/ 575224 w 1088724"/>
              <a:gd name="connsiteY47" fmla="*/ 24036 h 111451"/>
              <a:gd name="connsiteX48" fmla="*/ 593604 w 1088724"/>
              <a:gd name="connsiteY48" fmla="*/ 24036 h 111451"/>
              <a:gd name="connsiteX49" fmla="*/ 607017 w 1088724"/>
              <a:gd name="connsiteY49" fmla="*/ 35952 h 111451"/>
              <a:gd name="connsiteX50" fmla="*/ 607040 w 1088724"/>
              <a:gd name="connsiteY50" fmla="*/ 36736 h 111451"/>
              <a:gd name="connsiteX51" fmla="*/ 594387 w 1088724"/>
              <a:gd name="connsiteY51" fmla="*/ 49459 h 111451"/>
              <a:gd name="connsiteX52" fmla="*/ 593604 w 1088724"/>
              <a:gd name="connsiteY52" fmla="*/ 49436 h 111451"/>
              <a:gd name="connsiteX53" fmla="*/ 593604 w 1088724"/>
              <a:gd name="connsiteY53" fmla="*/ 1811 h 111451"/>
              <a:gd name="connsiteX54" fmla="*/ 553041 w 1088724"/>
              <a:gd name="connsiteY54" fmla="*/ 1811 h 111451"/>
              <a:gd name="connsiteX55" fmla="*/ 553041 w 1088724"/>
              <a:gd name="connsiteY55" fmla="*/ 109634 h 111451"/>
              <a:gd name="connsiteX56" fmla="*/ 575731 w 1088724"/>
              <a:gd name="connsiteY56" fmla="*/ 109634 h 111451"/>
              <a:gd name="connsiteX57" fmla="*/ 575731 w 1088724"/>
              <a:gd name="connsiteY57" fmla="*/ 71534 h 111451"/>
              <a:gd name="connsiteX58" fmla="*/ 594111 w 1088724"/>
              <a:gd name="connsiteY58" fmla="*/ 71534 h 111451"/>
              <a:gd name="connsiteX59" fmla="*/ 630877 w 1088724"/>
              <a:gd name="connsiteY59" fmla="*/ 38901 h 111451"/>
              <a:gd name="connsiteX60" fmla="*/ 598306 w 1088724"/>
              <a:gd name="connsiteY60" fmla="*/ 2065 h 111451"/>
              <a:gd name="connsiteX61" fmla="*/ 594111 w 1088724"/>
              <a:gd name="connsiteY61" fmla="*/ 2065 h 111451"/>
              <a:gd name="connsiteX62" fmla="*/ 456832 w 1088724"/>
              <a:gd name="connsiteY62" fmla="*/ 111412 h 111451"/>
              <a:gd name="connsiteX63" fmla="*/ 508423 w 1088724"/>
              <a:gd name="connsiteY63" fmla="*/ 70645 h 111451"/>
              <a:gd name="connsiteX64" fmla="*/ 483071 w 1088724"/>
              <a:gd name="connsiteY64" fmla="*/ 70645 h 111451"/>
              <a:gd name="connsiteX65" fmla="*/ 457719 w 1088724"/>
              <a:gd name="connsiteY65" fmla="*/ 89314 h 111451"/>
              <a:gd name="connsiteX66" fmla="*/ 426500 w 1088724"/>
              <a:gd name="connsiteY66" fmla="*/ 53918 h 111451"/>
              <a:gd name="connsiteX67" fmla="*/ 457719 w 1088724"/>
              <a:gd name="connsiteY67" fmla="*/ 22639 h 111451"/>
              <a:gd name="connsiteX68" fmla="*/ 483071 w 1088724"/>
              <a:gd name="connsiteY68" fmla="*/ 39911 h 111451"/>
              <a:gd name="connsiteX69" fmla="*/ 508422 w 1088724"/>
              <a:gd name="connsiteY69" fmla="*/ 39911 h 111451"/>
              <a:gd name="connsiteX70" fmla="*/ 457719 w 1088724"/>
              <a:gd name="connsiteY70" fmla="*/ 541 h 111451"/>
              <a:gd name="connsiteX71" fmla="*/ 405038 w 1088724"/>
              <a:gd name="connsiteY71" fmla="*/ 58631 h 111451"/>
              <a:gd name="connsiteX72" fmla="*/ 457719 w 1088724"/>
              <a:gd name="connsiteY72" fmla="*/ 111412 h 111451"/>
              <a:gd name="connsiteX73" fmla="*/ 366961 w 1088724"/>
              <a:gd name="connsiteY73" fmla="*/ 109888 h 111451"/>
              <a:gd name="connsiteX74" fmla="*/ 388256 w 1088724"/>
              <a:gd name="connsiteY74" fmla="*/ 109888 h 111451"/>
              <a:gd name="connsiteX75" fmla="*/ 388256 w 1088724"/>
              <a:gd name="connsiteY75" fmla="*/ 1557 h 111451"/>
              <a:gd name="connsiteX76" fmla="*/ 365439 w 1088724"/>
              <a:gd name="connsiteY76" fmla="*/ 1557 h 111451"/>
              <a:gd name="connsiteX77" fmla="*/ 365439 w 1088724"/>
              <a:gd name="connsiteY77" fmla="*/ 109380 h 111451"/>
              <a:gd name="connsiteX78" fmla="*/ 281779 w 1088724"/>
              <a:gd name="connsiteY78" fmla="*/ 1557 h 111451"/>
              <a:gd name="connsiteX79" fmla="*/ 281779 w 1088724"/>
              <a:gd name="connsiteY79" fmla="*/ 109380 h 111451"/>
              <a:gd name="connsiteX80" fmla="*/ 353904 w 1088724"/>
              <a:gd name="connsiteY80" fmla="*/ 109380 h 111451"/>
              <a:gd name="connsiteX81" fmla="*/ 353904 w 1088724"/>
              <a:gd name="connsiteY81" fmla="*/ 87790 h 111451"/>
              <a:gd name="connsiteX82" fmla="*/ 304469 w 1088724"/>
              <a:gd name="connsiteY82" fmla="*/ 87790 h 111451"/>
              <a:gd name="connsiteX83" fmla="*/ 304469 w 1088724"/>
              <a:gd name="connsiteY83" fmla="*/ 1557 h 111451"/>
              <a:gd name="connsiteX84" fmla="*/ 213964 w 1088724"/>
              <a:gd name="connsiteY84" fmla="*/ 87536 h 111451"/>
              <a:gd name="connsiteX85" fmla="*/ 213964 w 1088724"/>
              <a:gd name="connsiteY85" fmla="*/ 62136 h 111451"/>
              <a:gd name="connsiteX86" fmla="*/ 234498 w 1088724"/>
              <a:gd name="connsiteY86" fmla="*/ 62136 h 111451"/>
              <a:gd name="connsiteX87" fmla="*/ 247174 w 1088724"/>
              <a:gd name="connsiteY87" fmla="*/ 74836 h 111451"/>
              <a:gd name="connsiteX88" fmla="*/ 234498 w 1088724"/>
              <a:gd name="connsiteY88" fmla="*/ 87536 h 111451"/>
              <a:gd name="connsiteX89" fmla="*/ 213964 w 1088724"/>
              <a:gd name="connsiteY89" fmla="*/ 44991 h 111451"/>
              <a:gd name="connsiteX90" fmla="*/ 213964 w 1088724"/>
              <a:gd name="connsiteY90" fmla="*/ 23401 h 111451"/>
              <a:gd name="connsiteX91" fmla="*/ 230569 w 1088724"/>
              <a:gd name="connsiteY91" fmla="*/ 23401 h 111451"/>
              <a:gd name="connsiteX92" fmla="*/ 242098 w 1088724"/>
              <a:gd name="connsiteY92" fmla="*/ 33924 h 111451"/>
              <a:gd name="connsiteX93" fmla="*/ 242104 w 1088724"/>
              <a:gd name="connsiteY93" fmla="*/ 34069 h 111451"/>
              <a:gd name="connsiteX94" fmla="*/ 230705 w 1088724"/>
              <a:gd name="connsiteY94" fmla="*/ 44995 h 111451"/>
              <a:gd name="connsiteX95" fmla="*/ 230569 w 1088724"/>
              <a:gd name="connsiteY95" fmla="*/ 44991 h 111451"/>
              <a:gd name="connsiteX96" fmla="*/ 191147 w 1088724"/>
              <a:gd name="connsiteY96" fmla="*/ 109380 h 111451"/>
              <a:gd name="connsiteX97" fmla="*/ 236146 w 1088724"/>
              <a:gd name="connsiteY97" fmla="*/ 109380 h 111451"/>
              <a:gd name="connsiteX98" fmla="*/ 269991 w 1088724"/>
              <a:gd name="connsiteY98" fmla="*/ 78646 h 111451"/>
              <a:gd name="connsiteX99" fmla="*/ 250216 w 1088724"/>
              <a:gd name="connsiteY99" fmla="*/ 52357 h 111451"/>
              <a:gd name="connsiteX100" fmla="*/ 265174 w 1088724"/>
              <a:gd name="connsiteY100" fmla="*/ 30259 h 111451"/>
              <a:gd name="connsiteX101" fmla="*/ 231583 w 1088724"/>
              <a:gd name="connsiteY101" fmla="*/ 1557 h 111451"/>
              <a:gd name="connsiteX102" fmla="*/ 191147 w 1088724"/>
              <a:gd name="connsiteY102" fmla="*/ 1557 h 111451"/>
              <a:gd name="connsiteX103" fmla="*/ 191147 w 1088724"/>
              <a:gd name="connsiteY103" fmla="*/ 109380 h 111451"/>
              <a:gd name="connsiteX104" fmla="*/ 132331 w 1088724"/>
              <a:gd name="connsiteY104" fmla="*/ 110777 h 111451"/>
              <a:gd name="connsiteX105" fmla="*/ 174936 w 1088724"/>
              <a:gd name="connsiteY105" fmla="*/ 69917 h 111451"/>
              <a:gd name="connsiteX106" fmla="*/ 174922 w 1088724"/>
              <a:gd name="connsiteY106" fmla="*/ 67597 h 111451"/>
              <a:gd name="connsiteX107" fmla="*/ 174922 w 1088724"/>
              <a:gd name="connsiteY107" fmla="*/ 1557 h 111451"/>
              <a:gd name="connsiteX108" fmla="*/ 152106 w 1088724"/>
              <a:gd name="connsiteY108" fmla="*/ 1557 h 111451"/>
              <a:gd name="connsiteX109" fmla="*/ 152106 w 1088724"/>
              <a:gd name="connsiteY109" fmla="*/ 67597 h 111451"/>
              <a:gd name="connsiteX110" fmla="*/ 132205 w 1088724"/>
              <a:gd name="connsiteY110" fmla="*/ 87536 h 111451"/>
              <a:gd name="connsiteX111" fmla="*/ 112304 w 1088724"/>
              <a:gd name="connsiteY111" fmla="*/ 67597 h 111451"/>
              <a:gd name="connsiteX112" fmla="*/ 112304 w 1088724"/>
              <a:gd name="connsiteY112" fmla="*/ 1557 h 111451"/>
              <a:gd name="connsiteX113" fmla="*/ 89487 w 1088724"/>
              <a:gd name="connsiteY113" fmla="*/ 1557 h 111451"/>
              <a:gd name="connsiteX114" fmla="*/ 89487 w 1088724"/>
              <a:gd name="connsiteY114" fmla="*/ 67597 h 111451"/>
              <a:gd name="connsiteX115" fmla="*/ 129756 w 1088724"/>
              <a:gd name="connsiteY115" fmla="*/ 110770 h 111451"/>
              <a:gd name="connsiteX116" fmla="*/ 132331 w 1088724"/>
              <a:gd name="connsiteY116" fmla="*/ 110777 h 111451"/>
              <a:gd name="connsiteX117" fmla="*/ 41066 w 1088724"/>
              <a:gd name="connsiteY117" fmla="*/ 49182 h 111451"/>
              <a:gd name="connsiteX118" fmla="*/ 22812 w 1088724"/>
              <a:gd name="connsiteY118" fmla="*/ 49182 h 111451"/>
              <a:gd name="connsiteX119" fmla="*/ 22812 w 1088724"/>
              <a:gd name="connsiteY119" fmla="*/ 23782 h 111451"/>
              <a:gd name="connsiteX120" fmla="*/ 41066 w 1088724"/>
              <a:gd name="connsiteY120" fmla="*/ 23782 h 111451"/>
              <a:gd name="connsiteX121" fmla="*/ 54598 w 1088724"/>
              <a:gd name="connsiteY121" fmla="*/ 35562 h 111451"/>
              <a:gd name="connsiteX122" fmla="*/ 54629 w 1088724"/>
              <a:gd name="connsiteY122" fmla="*/ 36482 h 111451"/>
              <a:gd name="connsiteX123" fmla="*/ 41984 w 1088724"/>
              <a:gd name="connsiteY123" fmla="*/ 49213 h 111451"/>
              <a:gd name="connsiteX124" fmla="*/ 41066 w 1088724"/>
              <a:gd name="connsiteY124" fmla="*/ 49182 h 111451"/>
              <a:gd name="connsiteX125" fmla="*/ 41066 w 1088724"/>
              <a:gd name="connsiteY125" fmla="*/ 1557 h 111451"/>
              <a:gd name="connsiteX126" fmla="*/ -4 w 1088724"/>
              <a:gd name="connsiteY126" fmla="*/ 1557 h 111451"/>
              <a:gd name="connsiteX127" fmla="*/ -4 w 1088724"/>
              <a:gd name="connsiteY127" fmla="*/ 109380 h 111451"/>
              <a:gd name="connsiteX128" fmla="*/ 22812 w 1088724"/>
              <a:gd name="connsiteY128" fmla="*/ 109380 h 111451"/>
              <a:gd name="connsiteX129" fmla="*/ 22812 w 1088724"/>
              <a:gd name="connsiteY129" fmla="*/ 71280 h 111451"/>
              <a:gd name="connsiteX130" fmla="*/ 41066 w 1088724"/>
              <a:gd name="connsiteY130" fmla="*/ 71280 h 111451"/>
              <a:gd name="connsiteX131" fmla="*/ 77831 w 1088724"/>
              <a:gd name="connsiteY131" fmla="*/ 38647 h 111451"/>
              <a:gd name="connsiteX132" fmla="*/ 45260 w 1088724"/>
              <a:gd name="connsiteY132" fmla="*/ 1811 h 111451"/>
              <a:gd name="connsiteX133" fmla="*/ 41065 w 1088724"/>
              <a:gd name="connsiteY133" fmla="*/ 1811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088724" h="111451">
                <a:moveTo>
                  <a:pt x="986554" y="1557"/>
                </a:moveTo>
                <a:lnTo>
                  <a:pt x="1026610" y="63787"/>
                </a:lnTo>
                <a:lnTo>
                  <a:pt x="1026610" y="109380"/>
                </a:lnTo>
                <a:lnTo>
                  <a:pt x="1049553" y="109380"/>
                </a:lnTo>
                <a:lnTo>
                  <a:pt x="1049553" y="64041"/>
                </a:lnTo>
                <a:lnTo>
                  <a:pt x="1088721" y="1811"/>
                </a:lnTo>
                <a:lnTo>
                  <a:pt x="1062102" y="1811"/>
                </a:lnTo>
                <a:lnTo>
                  <a:pt x="1038271" y="40927"/>
                </a:lnTo>
                <a:lnTo>
                  <a:pt x="1014441" y="1557"/>
                </a:lnTo>
                <a:close/>
                <a:moveTo>
                  <a:pt x="935851" y="110904"/>
                </a:moveTo>
                <a:cubicBezTo>
                  <a:pt x="960651" y="111764"/>
                  <a:pt x="982428" y="94513"/>
                  <a:pt x="987314" y="70137"/>
                </a:cubicBezTo>
                <a:lnTo>
                  <a:pt x="961963" y="70137"/>
                </a:lnTo>
                <a:cubicBezTo>
                  <a:pt x="958523" y="81540"/>
                  <a:pt x="947861" y="89201"/>
                  <a:pt x="935977" y="88806"/>
                </a:cubicBezTo>
                <a:cubicBezTo>
                  <a:pt x="917601" y="87669"/>
                  <a:pt x="903623" y="71822"/>
                  <a:pt x="904758" y="53410"/>
                </a:cubicBezTo>
                <a:cubicBezTo>
                  <a:pt x="905795" y="36585"/>
                  <a:pt x="919184" y="23170"/>
                  <a:pt x="935977" y="22131"/>
                </a:cubicBezTo>
                <a:cubicBezTo>
                  <a:pt x="947267" y="21790"/>
                  <a:pt x="957496" y="28759"/>
                  <a:pt x="961329" y="39403"/>
                </a:cubicBezTo>
                <a:lnTo>
                  <a:pt x="986681" y="39403"/>
                </a:lnTo>
                <a:cubicBezTo>
                  <a:pt x="981537" y="15702"/>
                  <a:pt x="960169" y="-890"/>
                  <a:pt x="935978" y="33"/>
                </a:cubicBezTo>
                <a:cubicBezTo>
                  <a:pt x="905420" y="1499"/>
                  <a:pt x="881834" y="27507"/>
                  <a:pt x="883297" y="58123"/>
                </a:cubicBezTo>
                <a:cubicBezTo>
                  <a:pt x="884662" y="86688"/>
                  <a:pt x="907467" y="109537"/>
                  <a:pt x="935978" y="110904"/>
                </a:cubicBezTo>
                <a:moveTo>
                  <a:pt x="844585" y="109634"/>
                </a:moveTo>
                <a:lnTo>
                  <a:pt x="867401" y="109634"/>
                </a:lnTo>
                <a:lnTo>
                  <a:pt x="867401" y="1557"/>
                </a:lnTo>
                <a:lnTo>
                  <a:pt x="844585" y="1557"/>
                </a:lnTo>
                <a:lnTo>
                  <a:pt x="844585" y="109380"/>
                </a:lnTo>
                <a:close/>
                <a:moveTo>
                  <a:pt x="760925" y="1557"/>
                </a:moveTo>
                <a:lnTo>
                  <a:pt x="760925" y="109380"/>
                </a:lnTo>
                <a:lnTo>
                  <a:pt x="833050" y="109380"/>
                </a:lnTo>
                <a:lnTo>
                  <a:pt x="833050" y="87790"/>
                </a:lnTo>
                <a:lnTo>
                  <a:pt x="783741" y="87790"/>
                </a:lnTo>
                <a:lnTo>
                  <a:pt x="783741" y="1557"/>
                </a:lnTo>
                <a:close/>
                <a:moveTo>
                  <a:pt x="692475" y="22385"/>
                </a:moveTo>
                <a:cubicBezTo>
                  <a:pt x="710861" y="21403"/>
                  <a:pt x="726560" y="35540"/>
                  <a:pt x="727540" y="53961"/>
                </a:cubicBezTo>
                <a:cubicBezTo>
                  <a:pt x="728520" y="72382"/>
                  <a:pt x="714410" y="88111"/>
                  <a:pt x="696024" y="89093"/>
                </a:cubicBezTo>
                <a:cubicBezTo>
                  <a:pt x="677639" y="90075"/>
                  <a:pt x="661940" y="75938"/>
                  <a:pt x="660960" y="57517"/>
                </a:cubicBezTo>
                <a:cubicBezTo>
                  <a:pt x="660929" y="56941"/>
                  <a:pt x="660913" y="56364"/>
                  <a:pt x="660913" y="55786"/>
                </a:cubicBezTo>
                <a:cubicBezTo>
                  <a:pt x="660002" y="38275"/>
                  <a:pt x="673433" y="23340"/>
                  <a:pt x="690911" y="22428"/>
                </a:cubicBezTo>
                <a:cubicBezTo>
                  <a:pt x="691432" y="22401"/>
                  <a:pt x="691954" y="22387"/>
                  <a:pt x="692475" y="22385"/>
                </a:cubicBezTo>
                <a:moveTo>
                  <a:pt x="692475" y="287"/>
                </a:moveTo>
                <a:cubicBezTo>
                  <a:pt x="661883" y="77"/>
                  <a:pt x="636913" y="24754"/>
                  <a:pt x="636703" y="55404"/>
                </a:cubicBezTo>
                <a:cubicBezTo>
                  <a:pt x="636493" y="86055"/>
                  <a:pt x="661122" y="111072"/>
                  <a:pt x="691715" y="111283"/>
                </a:cubicBezTo>
                <a:cubicBezTo>
                  <a:pt x="722307" y="111493"/>
                  <a:pt x="747277" y="86817"/>
                  <a:pt x="747487" y="56166"/>
                </a:cubicBezTo>
                <a:cubicBezTo>
                  <a:pt x="747488" y="56040"/>
                  <a:pt x="747488" y="55913"/>
                  <a:pt x="747488" y="55786"/>
                </a:cubicBezTo>
                <a:cubicBezTo>
                  <a:pt x="748335" y="25989"/>
                  <a:pt x="724912" y="1145"/>
                  <a:pt x="695172" y="297"/>
                </a:cubicBezTo>
                <a:cubicBezTo>
                  <a:pt x="694273" y="271"/>
                  <a:pt x="693374" y="268"/>
                  <a:pt x="692475" y="287"/>
                </a:cubicBezTo>
                <a:moveTo>
                  <a:pt x="593604" y="49436"/>
                </a:moveTo>
                <a:lnTo>
                  <a:pt x="575224" y="49436"/>
                </a:lnTo>
                <a:lnTo>
                  <a:pt x="575224" y="24036"/>
                </a:lnTo>
                <a:lnTo>
                  <a:pt x="593604" y="24036"/>
                </a:lnTo>
                <a:cubicBezTo>
                  <a:pt x="600592" y="23616"/>
                  <a:pt x="606597" y="28950"/>
                  <a:pt x="607017" y="35952"/>
                </a:cubicBezTo>
                <a:cubicBezTo>
                  <a:pt x="607033" y="36213"/>
                  <a:pt x="607041" y="36475"/>
                  <a:pt x="607040" y="36736"/>
                </a:cubicBezTo>
                <a:cubicBezTo>
                  <a:pt x="607053" y="43750"/>
                  <a:pt x="601388" y="49447"/>
                  <a:pt x="594387" y="49459"/>
                </a:cubicBezTo>
                <a:cubicBezTo>
                  <a:pt x="594126" y="49460"/>
                  <a:pt x="593865" y="49452"/>
                  <a:pt x="593604" y="49436"/>
                </a:cubicBezTo>
                <a:moveTo>
                  <a:pt x="593604" y="1811"/>
                </a:moveTo>
                <a:lnTo>
                  <a:pt x="553041" y="1811"/>
                </a:lnTo>
                <a:lnTo>
                  <a:pt x="553041" y="109634"/>
                </a:lnTo>
                <a:lnTo>
                  <a:pt x="575731" y="109634"/>
                </a:lnTo>
                <a:lnTo>
                  <a:pt x="575731" y="71534"/>
                </a:lnTo>
                <a:lnTo>
                  <a:pt x="594111" y="71534"/>
                </a:lnTo>
                <a:cubicBezTo>
                  <a:pt x="613258" y="72695"/>
                  <a:pt x="629718" y="58084"/>
                  <a:pt x="630877" y="38901"/>
                </a:cubicBezTo>
                <a:cubicBezTo>
                  <a:pt x="632035" y="19718"/>
                  <a:pt x="617452" y="3226"/>
                  <a:pt x="598306" y="2065"/>
                </a:cubicBezTo>
                <a:cubicBezTo>
                  <a:pt x="596909" y="1981"/>
                  <a:pt x="595508" y="1981"/>
                  <a:pt x="594111" y="2065"/>
                </a:cubicBezTo>
                <a:moveTo>
                  <a:pt x="456832" y="111412"/>
                </a:moveTo>
                <a:cubicBezTo>
                  <a:pt x="481680" y="112336"/>
                  <a:pt x="503529" y="95070"/>
                  <a:pt x="508423" y="70645"/>
                </a:cubicBezTo>
                <a:lnTo>
                  <a:pt x="483071" y="70645"/>
                </a:lnTo>
                <a:cubicBezTo>
                  <a:pt x="479731" y="81843"/>
                  <a:pt x="469383" y="89463"/>
                  <a:pt x="457719" y="89314"/>
                </a:cubicBezTo>
                <a:cubicBezTo>
                  <a:pt x="439343" y="88177"/>
                  <a:pt x="425365" y="72330"/>
                  <a:pt x="426500" y="53918"/>
                </a:cubicBezTo>
                <a:cubicBezTo>
                  <a:pt x="427537" y="37093"/>
                  <a:pt x="440926" y="23678"/>
                  <a:pt x="457719" y="22639"/>
                </a:cubicBezTo>
                <a:cubicBezTo>
                  <a:pt x="469021" y="22257"/>
                  <a:pt x="479271" y="29241"/>
                  <a:pt x="483071" y="39911"/>
                </a:cubicBezTo>
                <a:lnTo>
                  <a:pt x="508422" y="39911"/>
                </a:lnTo>
                <a:cubicBezTo>
                  <a:pt x="503325" y="16181"/>
                  <a:pt x="481927" y="-434"/>
                  <a:pt x="457719" y="541"/>
                </a:cubicBezTo>
                <a:cubicBezTo>
                  <a:pt x="427161" y="2007"/>
                  <a:pt x="403575" y="28015"/>
                  <a:pt x="405038" y="58631"/>
                </a:cubicBezTo>
                <a:cubicBezTo>
                  <a:pt x="406403" y="87196"/>
                  <a:pt x="429209" y="110045"/>
                  <a:pt x="457719" y="111412"/>
                </a:cubicBezTo>
                <a:moveTo>
                  <a:pt x="366961" y="109888"/>
                </a:moveTo>
                <a:lnTo>
                  <a:pt x="388256" y="109888"/>
                </a:lnTo>
                <a:lnTo>
                  <a:pt x="388256" y="1557"/>
                </a:lnTo>
                <a:lnTo>
                  <a:pt x="365439" y="1557"/>
                </a:lnTo>
                <a:lnTo>
                  <a:pt x="365439" y="109380"/>
                </a:lnTo>
                <a:close/>
                <a:moveTo>
                  <a:pt x="281779" y="1557"/>
                </a:moveTo>
                <a:lnTo>
                  <a:pt x="281779" y="109380"/>
                </a:lnTo>
                <a:lnTo>
                  <a:pt x="353904" y="109380"/>
                </a:lnTo>
                <a:lnTo>
                  <a:pt x="353904" y="87790"/>
                </a:lnTo>
                <a:lnTo>
                  <a:pt x="304469" y="87790"/>
                </a:lnTo>
                <a:lnTo>
                  <a:pt x="304469" y="1557"/>
                </a:lnTo>
                <a:close/>
                <a:moveTo>
                  <a:pt x="213964" y="87536"/>
                </a:moveTo>
                <a:lnTo>
                  <a:pt x="213964" y="62136"/>
                </a:lnTo>
                <a:lnTo>
                  <a:pt x="234498" y="62136"/>
                </a:lnTo>
                <a:cubicBezTo>
                  <a:pt x="241499" y="62136"/>
                  <a:pt x="247174" y="67822"/>
                  <a:pt x="247174" y="74836"/>
                </a:cubicBezTo>
                <a:cubicBezTo>
                  <a:pt x="247174" y="81850"/>
                  <a:pt x="241499" y="87536"/>
                  <a:pt x="234498" y="87536"/>
                </a:cubicBezTo>
                <a:close/>
                <a:moveTo>
                  <a:pt x="213964" y="44991"/>
                </a:moveTo>
                <a:lnTo>
                  <a:pt x="213964" y="23401"/>
                </a:lnTo>
                <a:lnTo>
                  <a:pt x="230569" y="23401"/>
                </a:lnTo>
                <a:cubicBezTo>
                  <a:pt x="236653" y="23117"/>
                  <a:pt x="241815" y="27829"/>
                  <a:pt x="242098" y="33924"/>
                </a:cubicBezTo>
                <a:cubicBezTo>
                  <a:pt x="242100" y="33973"/>
                  <a:pt x="242102" y="34021"/>
                  <a:pt x="242104" y="34069"/>
                </a:cubicBezTo>
                <a:cubicBezTo>
                  <a:pt x="241968" y="40240"/>
                  <a:pt x="236864" y="45132"/>
                  <a:pt x="230705" y="44995"/>
                </a:cubicBezTo>
                <a:cubicBezTo>
                  <a:pt x="230660" y="44994"/>
                  <a:pt x="230614" y="44993"/>
                  <a:pt x="230569" y="44991"/>
                </a:cubicBezTo>
                <a:close/>
                <a:moveTo>
                  <a:pt x="191147" y="109380"/>
                </a:moveTo>
                <a:lnTo>
                  <a:pt x="236146" y="109380"/>
                </a:lnTo>
                <a:cubicBezTo>
                  <a:pt x="253958" y="110243"/>
                  <a:pt x="269102" y="96491"/>
                  <a:pt x="269991" y="78646"/>
                </a:cubicBezTo>
                <a:cubicBezTo>
                  <a:pt x="270726" y="66211"/>
                  <a:pt x="262350" y="55076"/>
                  <a:pt x="250216" y="52357"/>
                </a:cubicBezTo>
                <a:cubicBezTo>
                  <a:pt x="259254" y="48763"/>
                  <a:pt x="265184" y="40002"/>
                  <a:pt x="265174" y="30259"/>
                </a:cubicBezTo>
                <a:cubicBezTo>
                  <a:pt x="263629" y="13133"/>
                  <a:pt x="248707" y="383"/>
                  <a:pt x="231583" y="1557"/>
                </a:cubicBezTo>
                <a:lnTo>
                  <a:pt x="191147" y="1557"/>
                </a:lnTo>
                <a:lnTo>
                  <a:pt x="191147" y="109380"/>
                </a:lnTo>
                <a:close/>
                <a:moveTo>
                  <a:pt x="132331" y="110777"/>
                </a:moveTo>
                <a:cubicBezTo>
                  <a:pt x="155358" y="111281"/>
                  <a:pt x="174433" y="92988"/>
                  <a:pt x="174936" y="69917"/>
                </a:cubicBezTo>
                <a:cubicBezTo>
                  <a:pt x="174953" y="69144"/>
                  <a:pt x="174948" y="68370"/>
                  <a:pt x="174922" y="67597"/>
                </a:cubicBezTo>
                <a:lnTo>
                  <a:pt x="174922" y="1557"/>
                </a:lnTo>
                <a:lnTo>
                  <a:pt x="152106" y="1557"/>
                </a:lnTo>
                <a:lnTo>
                  <a:pt x="152106" y="67597"/>
                </a:lnTo>
                <a:cubicBezTo>
                  <a:pt x="152106" y="78609"/>
                  <a:pt x="143196" y="87536"/>
                  <a:pt x="132205" y="87536"/>
                </a:cubicBezTo>
                <a:cubicBezTo>
                  <a:pt x="121214" y="87536"/>
                  <a:pt x="112304" y="78609"/>
                  <a:pt x="112304" y="67597"/>
                </a:cubicBezTo>
                <a:lnTo>
                  <a:pt x="112304" y="1557"/>
                </a:lnTo>
                <a:lnTo>
                  <a:pt x="89487" y="1557"/>
                </a:lnTo>
                <a:lnTo>
                  <a:pt x="89487" y="67597"/>
                </a:lnTo>
                <a:cubicBezTo>
                  <a:pt x="88708" y="90660"/>
                  <a:pt x="106737" y="109989"/>
                  <a:pt x="129756" y="110770"/>
                </a:cubicBezTo>
                <a:cubicBezTo>
                  <a:pt x="130614" y="110799"/>
                  <a:pt x="131473" y="110801"/>
                  <a:pt x="132331" y="110777"/>
                </a:cubicBezTo>
                <a:moveTo>
                  <a:pt x="41066" y="49182"/>
                </a:moveTo>
                <a:lnTo>
                  <a:pt x="22812" y="49182"/>
                </a:lnTo>
                <a:lnTo>
                  <a:pt x="22812" y="23782"/>
                </a:lnTo>
                <a:lnTo>
                  <a:pt x="41066" y="23782"/>
                </a:lnTo>
                <a:cubicBezTo>
                  <a:pt x="48049" y="23291"/>
                  <a:pt x="54108" y="28565"/>
                  <a:pt x="54598" y="35562"/>
                </a:cubicBezTo>
                <a:cubicBezTo>
                  <a:pt x="54619" y="35868"/>
                  <a:pt x="54629" y="36175"/>
                  <a:pt x="54629" y="36482"/>
                </a:cubicBezTo>
                <a:cubicBezTo>
                  <a:pt x="54646" y="43496"/>
                  <a:pt x="48985" y="49196"/>
                  <a:pt x="41984" y="49213"/>
                </a:cubicBezTo>
                <a:cubicBezTo>
                  <a:pt x="41678" y="49214"/>
                  <a:pt x="41371" y="49204"/>
                  <a:pt x="41066" y="49182"/>
                </a:cubicBezTo>
                <a:moveTo>
                  <a:pt x="41066" y="1557"/>
                </a:moveTo>
                <a:lnTo>
                  <a:pt x="-4" y="1557"/>
                </a:lnTo>
                <a:lnTo>
                  <a:pt x="-4" y="109380"/>
                </a:lnTo>
                <a:lnTo>
                  <a:pt x="22812" y="109380"/>
                </a:lnTo>
                <a:lnTo>
                  <a:pt x="22812" y="71280"/>
                </a:lnTo>
                <a:lnTo>
                  <a:pt x="41066" y="71280"/>
                </a:lnTo>
                <a:cubicBezTo>
                  <a:pt x="60212" y="72441"/>
                  <a:pt x="76673" y="57831"/>
                  <a:pt x="77831" y="38647"/>
                </a:cubicBezTo>
                <a:cubicBezTo>
                  <a:pt x="78989" y="19464"/>
                  <a:pt x="64407" y="2972"/>
                  <a:pt x="45260" y="1811"/>
                </a:cubicBezTo>
                <a:cubicBezTo>
                  <a:pt x="43863" y="1727"/>
                  <a:pt x="42462" y="1727"/>
                  <a:pt x="41065" y="1811"/>
                </a:cubicBezTo>
              </a:path>
            </a:pathLst>
          </a:custGeom>
          <a:solidFill>
            <a:schemeClr val="bg1"/>
          </a:solidFill>
          <a:ln w="12627"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4A52BFC2-BD87-9753-CC78-D39059228CC5}"/>
              </a:ext>
            </a:extLst>
          </p:cNvPr>
          <p:cNvSpPr/>
          <p:nvPr/>
        </p:nvSpPr>
        <p:spPr>
          <a:xfrm>
            <a:off x="1369471" y="499859"/>
            <a:ext cx="1132202" cy="111009"/>
          </a:xfrm>
          <a:custGeom>
            <a:avLst/>
            <a:gdLst>
              <a:gd name="connsiteX0" fmla="*/ 1060074 w 1132202"/>
              <a:gd name="connsiteY0" fmla="*/ 1406 h 111009"/>
              <a:gd name="connsiteX1" fmla="*/ 1060074 w 1132202"/>
              <a:gd name="connsiteY1" fmla="*/ 109229 h 111009"/>
              <a:gd name="connsiteX2" fmla="*/ 1132199 w 1132202"/>
              <a:gd name="connsiteY2" fmla="*/ 109229 h 111009"/>
              <a:gd name="connsiteX3" fmla="*/ 1132199 w 1132202"/>
              <a:gd name="connsiteY3" fmla="*/ 87385 h 111009"/>
              <a:gd name="connsiteX4" fmla="*/ 1082890 w 1132202"/>
              <a:gd name="connsiteY4" fmla="*/ 87385 h 111009"/>
              <a:gd name="connsiteX5" fmla="*/ 1082890 w 1132202"/>
              <a:gd name="connsiteY5" fmla="*/ 1406 h 111009"/>
              <a:gd name="connsiteX6" fmla="*/ 985540 w 1132202"/>
              <a:gd name="connsiteY6" fmla="*/ 71637 h 111009"/>
              <a:gd name="connsiteX7" fmla="*/ 998976 w 1132202"/>
              <a:gd name="connsiteY7" fmla="*/ 37093 h 111009"/>
              <a:gd name="connsiteX8" fmla="*/ 1011652 w 1132202"/>
              <a:gd name="connsiteY8" fmla="*/ 71637 h 111009"/>
              <a:gd name="connsiteX9" fmla="*/ 1026356 w 1132202"/>
              <a:gd name="connsiteY9" fmla="*/ 109737 h 111009"/>
              <a:gd name="connsiteX10" fmla="*/ 1051708 w 1132202"/>
              <a:gd name="connsiteY10" fmla="*/ 109737 h 111009"/>
              <a:gd name="connsiteX11" fmla="*/ 1008737 w 1132202"/>
              <a:gd name="connsiteY11" fmla="*/ 1914 h 111009"/>
              <a:gd name="connsiteX12" fmla="*/ 989089 w 1132202"/>
              <a:gd name="connsiteY12" fmla="*/ 1914 h 111009"/>
              <a:gd name="connsiteX13" fmla="*/ 945991 w 1132202"/>
              <a:gd name="connsiteY13" fmla="*/ 109229 h 111009"/>
              <a:gd name="connsiteX14" fmla="*/ 970202 w 1132202"/>
              <a:gd name="connsiteY14" fmla="*/ 109229 h 111009"/>
              <a:gd name="connsiteX15" fmla="*/ 977174 w 1132202"/>
              <a:gd name="connsiteY15" fmla="*/ 91195 h 111009"/>
              <a:gd name="connsiteX16" fmla="*/ 1018624 w 1132202"/>
              <a:gd name="connsiteY16" fmla="*/ 91195 h 111009"/>
              <a:gd name="connsiteX17" fmla="*/ 1025469 w 1132202"/>
              <a:gd name="connsiteY17" fmla="*/ 109229 h 111009"/>
              <a:gd name="connsiteX18" fmla="*/ 851937 w 1132202"/>
              <a:gd name="connsiteY18" fmla="*/ 1914 h 111009"/>
              <a:gd name="connsiteX19" fmla="*/ 851937 w 1132202"/>
              <a:gd name="connsiteY19" fmla="*/ 109737 h 111009"/>
              <a:gd name="connsiteX20" fmla="*/ 874627 w 1132202"/>
              <a:gd name="connsiteY20" fmla="*/ 109737 h 111009"/>
              <a:gd name="connsiteX21" fmla="*/ 874627 w 1132202"/>
              <a:gd name="connsiteY21" fmla="*/ 46237 h 111009"/>
              <a:gd name="connsiteX22" fmla="*/ 918738 w 1132202"/>
              <a:gd name="connsiteY22" fmla="*/ 109737 h 111009"/>
              <a:gd name="connsiteX23" fmla="*/ 937879 w 1132202"/>
              <a:gd name="connsiteY23" fmla="*/ 109737 h 111009"/>
              <a:gd name="connsiteX24" fmla="*/ 937879 w 1132202"/>
              <a:gd name="connsiteY24" fmla="*/ 1406 h 111009"/>
              <a:gd name="connsiteX25" fmla="*/ 915062 w 1132202"/>
              <a:gd name="connsiteY25" fmla="*/ 1406 h 111009"/>
              <a:gd name="connsiteX26" fmla="*/ 915062 w 1132202"/>
              <a:gd name="connsiteY26" fmla="*/ 64271 h 111009"/>
              <a:gd name="connsiteX27" fmla="*/ 871204 w 1132202"/>
              <a:gd name="connsiteY27" fmla="*/ 1406 h 111009"/>
              <a:gd name="connsiteX28" fmla="*/ 783614 w 1132202"/>
              <a:gd name="connsiteY28" fmla="*/ 22488 h 111009"/>
              <a:gd name="connsiteX29" fmla="*/ 818070 w 1132202"/>
              <a:gd name="connsiteY29" fmla="*/ 54730 h 111009"/>
              <a:gd name="connsiteX30" fmla="*/ 785889 w 1132202"/>
              <a:gd name="connsiteY30" fmla="*/ 89251 h 111009"/>
              <a:gd name="connsiteX31" fmla="*/ 751434 w 1132202"/>
              <a:gd name="connsiteY31" fmla="*/ 57009 h 111009"/>
              <a:gd name="connsiteX32" fmla="*/ 751418 w 1132202"/>
              <a:gd name="connsiteY32" fmla="*/ 55381 h 111009"/>
              <a:gd name="connsiteX33" fmla="*/ 781549 w 1132202"/>
              <a:gd name="connsiteY33" fmla="*/ 22144 h 111009"/>
              <a:gd name="connsiteX34" fmla="*/ 782981 w 1132202"/>
              <a:gd name="connsiteY34" fmla="*/ 22107 h 111009"/>
              <a:gd name="connsiteX35" fmla="*/ 782981 w 1132202"/>
              <a:gd name="connsiteY35" fmla="*/ 9 h 111009"/>
              <a:gd name="connsiteX36" fmla="*/ 727208 w 1132202"/>
              <a:gd name="connsiteY36" fmla="*/ 55126 h 111009"/>
              <a:gd name="connsiteX37" fmla="*/ 782220 w 1132202"/>
              <a:gd name="connsiteY37" fmla="*/ 111005 h 111009"/>
              <a:gd name="connsiteX38" fmla="*/ 837992 w 1132202"/>
              <a:gd name="connsiteY38" fmla="*/ 55888 h 111009"/>
              <a:gd name="connsiteX39" fmla="*/ 837993 w 1132202"/>
              <a:gd name="connsiteY39" fmla="*/ 55381 h 111009"/>
              <a:gd name="connsiteX40" fmla="*/ 785546 w 1132202"/>
              <a:gd name="connsiteY40" fmla="*/ 15 h 111009"/>
              <a:gd name="connsiteX41" fmla="*/ 782980 w 1132202"/>
              <a:gd name="connsiteY41" fmla="*/ 9 h 111009"/>
              <a:gd name="connsiteX42" fmla="*/ 692475 w 1132202"/>
              <a:gd name="connsiteY42" fmla="*/ 109229 h 111009"/>
              <a:gd name="connsiteX43" fmla="*/ 715165 w 1132202"/>
              <a:gd name="connsiteY43" fmla="*/ 109229 h 111009"/>
              <a:gd name="connsiteX44" fmla="*/ 715165 w 1132202"/>
              <a:gd name="connsiteY44" fmla="*/ 1406 h 111009"/>
              <a:gd name="connsiteX45" fmla="*/ 692475 w 1132202"/>
              <a:gd name="connsiteY45" fmla="*/ 1406 h 111009"/>
              <a:gd name="connsiteX46" fmla="*/ 692475 w 1132202"/>
              <a:gd name="connsiteY46" fmla="*/ 109229 h 111009"/>
              <a:gd name="connsiteX47" fmla="*/ 681067 w 1132202"/>
              <a:gd name="connsiteY47" fmla="*/ 1406 h 111009"/>
              <a:gd name="connsiteX48" fmla="*/ 594872 w 1132202"/>
              <a:gd name="connsiteY48" fmla="*/ 1406 h 111009"/>
              <a:gd name="connsiteX49" fmla="*/ 594872 w 1132202"/>
              <a:gd name="connsiteY49" fmla="*/ 23250 h 111009"/>
              <a:gd name="connsiteX50" fmla="*/ 626308 w 1132202"/>
              <a:gd name="connsiteY50" fmla="*/ 23250 h 111009"/>
              <a:gd name="connsiteX51" fmla="*/ 626308 w 1132202"/>
              <a:gd name="connsiteY51" fmla="*/ 109229 h 111009"/>
              <a:gd name="connsiteX52" fmla="*/ 648997 w 1132202"/>
              <a:gd name="connsiteY52" fmla="*/ 109229 h 111009"/>
              <a:gd name="connsiteX53" fmla="*/ 648997 w 1132202"/>
              <a:gd name="connsiteY53" fmla="*/ 23250 h 111009"/>
              <a:gd name="connsiteX54" fmla="*/ 680560 w 1132202"/>
              <a:gd name="connsiteY54" fmla="*/ 23250 h 111009"/>
              <a:gd name="connsiteX55" fmla="*/ 680560 w 1132202"/>
              <a:gd name="connsiteY55" fmla="*/ 1406 h 111009"/>
              <a:gd name="connsiteX56" fmla="*/ 542647 w 1132202"/>
              <a:gd name="connsiteY56" fmla="*/ 71637 h 111009"/>
              <a:gd name="connsiteX57" fmla="*/ 555957 w 1132202"/>
              <a:gd name="connsiteY57" fmla="*/ 37093 h 111009"/>
              <a:gd name="connsiteX58" fmla="*/ 568633 w 1132202"/>
              <a:gd name="connsiteY58" fmla="*/ 71637 h 111009"/>
              <a:gd name="connsiteX59" fmla="*/ 583337 w 1132202"/>
              <a:gd name="connsiteY59" fmla="*/ 109737 h 111009"/>
              <a:gd name="connsiteX60" fmla="*/ 608688 w 1132202"/>
              <a:gd name="connsiteY60" fmla="*/ 109737 h 111009"/>
              <a:gd name="connsiteX61" fmla="*/ 565717 w 1132202"/>
              <a:gd name="connsiteY61" fmla="*/ 1914 h 111009"/>
              <a:gd name="connsiteX62" fmla="*/ 547337 w 1132202"/>
              <a:gd name="connsiteY62" fmla="*/ 1914 h 111009"/>
              <a:gd name="connsiteX63" fmla="*/ 504493 w 1132202"/>
              <a:gd name="connsiteY63" fmla="*/ 109737 h 111009"/>
              <a:gd name="connsiteX64" fmla="*/ 527690 w 1132202"/>
              <a:gd name="connsiteY64" fmla="*/ 109737 h 111009"/>
              <a:gd name="connsiteX65" fmla="*/ 534535 w 1132202"/>
              <a:gd name="connsiteY65" fmla="*/ 91703 h 111009"/>
              <a:gd name="connsiteX66" fmla="*/ 576111 w 1132202"/>
              <a:gd name="connsiteY66" fmla="*/ 91703 h 111009"/>
              <a:gd name="connsiteX67" fmla="*/ 582830 w 1132202"/>
              <a:gd name="connsiteY67" fmla="*/ 109737 h 111009"/>
              <a:gd name="connsiteX68" fmla="*/ 408537 w 1132202"/>
              <a:gd name="connsiteY68" fmla="*/ 1406 h 111009"/>
              <a:gd name="connsiteX69" fmla="*/ 408537 w 1132202"/>
              <a:gd name="connsiteY69" fmla="*/ 109229 h 111009"/>
              <a:gd name="connsiteX70" fmla="*/ 431227 w 1132202"/>
              <a:gd name="connsiteY70" fmla="*/ 109229 h 111009"/>
              <a:gd name="connsiteX71" fmla="*/ 431227 w 1132202"/>
              <a:gd name="connsiteY71" fmla="*/ 45729 h 111009"/>
              <a:gd name="connsiteX72" fmla="*/ 475339 w 1132202"/>
              <a:gd name="connsiteY72" fmla="*/ 109229 h 111009"/>
              <a:gd name="connsiteX73" fmla="*/ 494479 w 1132202"/>
              <a:gd name="connsiteY73" fmla="*/ 109229 h 111009"/>
              <a:gd name="connsiteX74" fmla="*/ 494479 w 1132202"/>
              <a:gd name="connsiteY74" fmla="*/ 1406 h 111009"/>
              <a:gd name="connsiteX75" fmla="*/ 471663 w 1132202"/>
              <a:gd name="connsiteY75" fmla="*/ 1406 h 111009"/>
              <a:gd name="connsiteX76" fmla="*/ 471663 w 1132202"/>
              <a:gd name="connsiteY76" fmla="*/ 64271 h 111009"/>
              <a:gd name="connsiteX77" fmla="*/ 427804 w 1132202"/>
              <a:gd name="connsiteY77" fmla="*/ 1406 h 111009"/>
              <a:gd name="connsiteX78" fmla="*/ 336412 w 1132202"/>
              <a:gd name="connsiteY78" fmla="*/ 23377 h 111009"/>
              <a:gd name="connsiteX79" fmla="*/ 352764 w 1132202"/>
              <a:gd name="connsiteY79" fmla="*/ 23377 h 111009"/>
              <a:gd name="connsiteX80" fmla="*/ 365439 w 1132202"/>
              <a:gd name="connsiteY80" fmla="*/ 36077 h 111009"/>
              <a:gd name="connsiteX81" fmla="*/ 352764 w 1132202"/>
              <a:gd name="connsiteY81" fmla="*/ 48777 h 111009"/>
              <a:gd name="connsiteX82" fmla="*/ 336412 w 1132202"/>
              <a:gd name="connsiteY82" fmla="*/ 48777 h 111009"/>
              <a:gd name="connsiteX83" fmla="*/ 336412 w 1132202"/>
              <a:gd name="connsiteY83" fmla="*/ 23377 h 111009"/>
              <a:gd name="connsiteX84" fmla="*/ 399791 w 1132202"/>
              <a:gd name="connsiteY84" fmla="*/ 109229 h 111009"/>
              <a:gd name="connsiteX85" fmla="*/ 371651 w 1132202"/>
              <a:gd name="connsiteY85" fmla="*/ 64525 h 111009"/>
              <a:gd name="connsiteX86" fmla="*/ 388890 w 1132202"/>
              <a:gd name="connsiteY86" fmla="*/ 34680 h 111009"/>
              <a:gd name="connsiteX87" fmla="*/ 354919 w 1132202"/>
              <a:gd name="connsiteY87" fmla="*/ 1406 h 111009"/>
              <a:gd name="connsiteX88" fmla="*/ 313342 w 1132202"/>
              <a:gd name="connsiteY88" fmla="*/ 1406 h 111009"/>
              <a:gd name="connsiteX89" fmla="*/ 313342 w 1132202"/>
              <a:gd name="connsiteY89" fmla="*/ 109229 h 111009"/>
              <a:gd name="connsiteX90" fmla="*/ 336158 w 1132202"/>
              <a:gd name="connsiteY90" fmla="*/ 109229 h 111009"/>
              <a:gd name="connsiteX91" fmla="*/ 336158 w 1132202"/>
              <a:gd name="connsiteY91" fmla="*/ 68081 h 111009"/>
              <a:gd name="connsiteX92" fmla="*/ 347820 w 1132202"/>
              <a:gd name="connsiteY92" fmla="*/ 68081 h 111009"/>
              <a:gd name="connsiteX93" fmla="*/ 372031 w 1132202"/>
              <a:gd name="connsiteY93" fmla="*/ 109229 h 111009"/>
              <a:gd name="connsiteX94" fmla="*/ 233611 w 1132202"/>
              <a:gd name="connsiteY94" fmla="*/ 1406 h 111009"/>
              <a:gd name="connsiteX95" fmla="*/ 233611 w 1132202"/>
              <a:gd name="connsiteY95" fmla="*/ 109229 h 111009"/>
              <a:gd name="connsiteX96" fmla="*/ 299525 w 1132202"/>
              <a:gd name="connsiteY96" fmla="*/ 109229 h 111009"/>
              <a:gd name="connsiteX97" fmla="*/ 299525 w 1132202"/>
              <a:gd name="connsiteY97" fmla="*/ 87385 h 111009"/>
              <a:gd name="connsiteX98" fmla="*/ 256428 w 1132202"/>
              <a:gd name="connsiteY98" fmla="*/ 87385 h 111009"/>
              <a:gd name="connsiteX99" fmla="*/ 256428 w 1132202"/>
              <a:gd name="connsiteY99" fmla="*/ 64525 h 111009"/>
              <a:gd name="connsiteX100" fmla="*/ 294455 w 1132202"/>
              <a:gd name="connsiteY100" fmla="*/ 64525 h 111009"/>
              <a:gd name="connsiteX101" fmla="*/ 294455 w 1132202"/>
              <a:gd name="connsiteY101" fmla="*/ 42681 h 111009"/>
              <a:gd name="connsiteX102" fmla="*/ 256428 w 1132202"/>
              <a:gd name="connsiteY102" fmla="*/ 42681 h 111009"/>
              <a:gd name="connsiteX103" fmla="*/ 256428 w 1132202"/>
              <a:gd name="connsiteY103" fmla="*/ 23250 h 111009"/>
              <a:gd name="connsiteX104" fmla="*/ 299525 w 1132202"/>
              <a:gd name="connsiteY104" fmla="*/ 23250 h 111009"/>
              <a:gd name="connsiteX105" fmla="*/ 299525 w 1132202"/>
              <a:gd name="connsiteY105" fmla="*/ 1406 h 111009"/>
              <a:gd name="connsiteX106" fmla="*/ 222203 w 1132202"/>
              <a:gd name="connsiteY106" fmla="*/ 1406 h 111009"/>
              <a:gd name="connsiteX107" fmla="*/ 136514 w 1132202"/>
              <a:gd name="connsiteY107" fmla="*/ 1406 h 111009"/>
              <a:gd name="connsiteX108" fmla="*/ 136514 w 1132202"/>
              <a:gd name="connsiteY108" fmla="*/ 23250 h 111009"/>
              <a:gd name="connsiteX109" fmla="*/ 167950 w 1132202"/>
              <a:gd name="connsiteY109" fmla="*/ 23250 h 111009"/>
              <a:gd name="connsiteX110" fmla="*/ 167950 w 1132202"/>
              <a:gd name="connsiteY110" fmla="*/ 109229 h 111009"/>
              <a:gd name="connsiteX111" fmla="*/ 190767 w 1132202"/>
              <a:gd name="connsiteY111" fmla="*/ 109229 h 111009"/>
              <a:gd name="connsiteX112" fmla="*/ 190767 w 1132202"/>
              <a:gd name="connsiteY112" fmla="*/ 23250 h 111009"/>
              <a:gd name="connsiteX113" fmla="*/ 222203 w 1132202"/>
              <a:gd name="connsiteY113" fmla="*/ 23250 h 111009"/>
              <a:gd name="connsiteX114" fmla="*/ 222203 w 1132202"/>
              <a:gd name="connsiteY114" fmla="*/ 1406 h 111009"/>
              <a:gd name="connsiteX115" fmla="*/ 39037 w 1132202"/>
              <a:gd name="connsiteY115" fmla="*/ 1406 h 111009"/>
              <a:gd name="connsiteX116" fmla="*/ 39037 w 1132202"/>
              <a:gd name="connsiteY116" fmla="*/ 109229 h 111009"/>
              <a:gd name="connsiteX117" fmla="*/ 61854 w 1132202"/>
              <a:gd name="connsiteY117" fmla="*/ 109229 h 111009"/>
              <a:gd name="connsiteX118" fmla="*/ 61854 w 1132202"/>
              <a:gd name="connsiteY118" fmla="*/ 45729 h 111009"/>
              <a:gd name="connsiteX119" fmla="*/ 105966 w 1132202"/>
              <a:gd name="connsiteY119" fmla="*/ 109229 h 111009"/>
              <a:gd name="connsiteX120" fmla="*/ 124979 w 1132202"/>
              <a:gd name="connsiteY120" fmla="*/ 109229 h 111009"/>
              <a:gd name="connsiteX121" fmla="*/ 124979 w 1132202"/>
              <a:gd name="connsiteY121" fmla="*/ 1406 h 111009"/>
              <a:gd name="connsiteX122" fmla="*/ 102290 w 1132202"/>
              <a:gd name="connsiteY122" fmla="*/ 1406 h 111009"/>
              <a:gd name="connsiteX123" fmla="*/ 102290 w 1132202"/>
              <a:gd name="connsiteY123" fmla="*/ 64271 h 111009"/>
              <a:gd name="connsiteX124" fmla="*/ 58685 w 1132202"/>
              <a:gd name="connsiteY124" fmla="*/ 1406 h 111009"/>
              <a:gd name="connsiteX125" fmla="*/ -4 w 1132202"/>
              <a:gd name="connsiteY125" fmla="*/ 109229 h 111009"/>
              <a:gd name="connsiteX126" fmla="*/ 22812 w 1132202"/>
              <a:gd name="connsiteY126" fmla="*/ 109229 h 111009"/>
              <a:gd name="connsiteX127" fmla="*/ 22812 w 1132202"/>
              <a:gd name="connsiteY127" fmla="*/ 1406 h 111009"/>
              <a:gd name="connsiteX128" fmla="*/ -4 w 1132202"/>
              <a:gd name="connsiteY128" fmla="*/ 1406 h 111009"/>
              <a:gd name="connsiteX129" fmla="*/ -4 w 1132202"/>
              <a:gd name="connsiteY129" fmla="*/ 109229 h 11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132202" h="111009">
                <a:moveTo>
                  <a:pt x="1060074" y="1406"/>
                </a:moveTo>
                <a:lnTo>
                  <a:pt x="1060074" y="109229"/>
                </a:lnTo>
                <a:lnTo>
                  <a:pt x="1132199" y="109229"/>
                </a:lnTo>
                <a:lnTo>
                  <a:pt x="1132199" y="87385"/>
                </a:lnTo>
                <a:lnTo>
                  <a:pt x="1082890" y="87385"/>
                </a:lnTo>
                <a:lnTo>
                  <a:pt x="1082890" y="1406"/>
                </a:lnTo>
                <a:close/>
                <a:moveTo>
                  <a:pt x="985540" y="71637"/>
                </a:moveTo>
                <a:lnTo>
                  <a:pt x="998976" y="37093"/>
                </a:lnTo>
                <a:lnTo>
                  <a:pt x="1011652" y="71637"/>
                </a:lnTo>
                <a:close/>
                <a:moveTo>
                  <a:pt x="1026356" y="109737"/>
                </a:moveTo>
                <a:lnTo>
                  <a:pt x="1051708" y="109737"/>
                </a:lnTo>
                <a:lnTo>
                  <a:pt x="1008737" y="1914"/>
                </a:lnTo>
                <a:lnTo>
                  <a:pt x="989089" y="1914"/>
                </a:lnTo>
                <a:lnTo>
                  <a:pt x="945991" y="109229"/>
                </a:lnTo>
                <a:lnTo>
                  <a:pt x="970202" y="109229"/>
                </a:lnTo>
                <a:lnTo>
                  <a:pt x="977174" y="91195"/>
                </a:lnTo>
                <a:lnTo>
                  <a:pt x="1018624" y="91195"/>
                </a:lnTo>
                <a:lnTo>
                  <a:pt x="1025469" y="109229"/>
                </a:lnTo>
                <a:close/>
                <a:moveTo>
                  <a:pt x="851937" y="1914"/>
                </a:moveTo>
                <a:lnTo>
                  <a:pt x="851937" y="109737"/>
                </a:lnTo>
                <a:lnTo>
                  <a:pt x="874627" y="109737"/>
                </a:lnTo>
                <a:lnTo>
                  <a:pt x="874627" y="46237"/>
                </a:lnTo>
                <a:lnTo>
                  <a:pt x="918738" y="109737"/>
                </a:lnTo>
                <a:lnTo>
                  <a:pt x="937879" y="109737"/>
                </a:lnTo>
                <a:lnTo>
                  <a:pt x="937879" y="1406"/>
                </a:lnTo>
                <a:lnTo>
                  <a:pt x="915062" y="1406"/>
                </a:lnTo>
                <a:lnTo>
                  <a:pt x="915062" y="64271"/>
                </a:lnTo>
                <a:lnTo>
                  <a:pt x="871204" y="1406"/>
                </a:lnTo>
                <a:close/>
                <a:moveTo>
                  <a:pt x="783614" y="22488"/>
                </a:moveTo>
                <a:cubicBezTo>
                  <a:pt x="802015" y="21859"/>
                  <a:pt x="817442" y="36294"/>
                  <a:pt x="818070" y="54730"/>
                </a:cubicBezTo>
                <a:cubicBezTo>
                  <a:pt x="818698" y="73166"/>
                  <a:pt x="804290" y="88622"/>
                  <a:pt x="785889" y="89251"/>
                </a:cubicBezTo>
                <a:cubicBezTo>
                  <a:pt x="767488" y="89881"/>
                  <a:pt x="752062" y="75445"/>
                  <a:pt x="751434" y="57009"/>
                </a:cubicBezTo>
                <a:cubicBezTo>
                  <a:pt x="751415" y="56467"/>
                  <a:pt x="751410" y="55924"/>
                  <a:pt x="751418" y="55381"/>
                </a:cubicBezTo>
                <a:cubicBezTo>
                  <a:pt x="750577" y="37866"/>
                  <a:pt x="764068" y="22985"/>
                  <a:pt x="781549" y="22144"/>
                </a:cubicBezTo>
                <a:cubicBezTo>
                  <a:pt x="782026" y="22121"/>
                  <a:pt x="782503" y="22109"/>
                  <a:pt x="782981" y="22107"/>
                </a:cubicBezTo>
                <a:moveTo>
                  <a:pt x="782981" y="9"/>
                </a:moveTo>
                <a:cubicBezTo>
                  <a:pt x="752388" y="-201"/>
                  <a:pt x="727418" y="24476"/>
                  <a:pt x="727208" y="55126"/>
                </a:cubicBezTo>
                <a:cubicBezTo>
                  <a:pt x="726999" y="85777"/>
                  <a:pt x="751628" y="110794"/>
                  <a:pt x="782220" y="111005"/>
                </a:cubicBezTo>
                <a:cubicBezTo>
                  <a:pt x="812812" y="111215"/>
                  <a:pt x="837782" y="86538"/>
                  <a:pt x="837992" y="55888"/>
                </a:cubicBezTo>
                <a:cubicBezTo>
                  <a:pt x="837993" y="55719"/>
                  <a:pt x="837994" y="55550"/>
                  <a:pt x="837993" y="55381"/>
                </a:cubicBezTo>
                <a:cubicBezTo>
                  <a:pt x="838770" y="25582"/>
                  <a:pt x="815289" y="794"/>
                  <a:pt x="785546" y="15"/>
                </a:cubicBezTo>
                <a:cubicBezTo>
                  <a:pt x="784691" y="-7"/>
                  <a:pt x="783836" y="-9"/>
                  <a:pt x="782980" y="9"/>
                </a:cubicBezTo>
                <a:moveTo>
                  <a:pt x="692475" y="109229"/>
                </a:moveTo>
                <a:lnTo>
                  <a:pt x="715165" y="109229"/>
                </a:lnTo>
                <a:lnTo>
                  <a:pt x="715165" y="1406"/>
                </a:lnTo>
                <a:lnTo>
                  <a:pt x="692475" y="1406"/>
                </a:lnTo>
                <a:lnTo>
                  <a:pt x="692475" y="109229"/>
                </a:lnTo>
                <a:close/>
                <a:moveTo>
                  <a:pt x="681067" y="1406"/>
                </a:moveTo>
                <a:lnTo>
                  <a:pt x="594872" y="1406"/>
                </a:lnTo>
                <a:lnTo>
                  <a:pt x="594872" y="23250"/>
                </a:lnTo>
                <a:lnTo>
                  <a:pt x="626308" y="23250"/>
                </a:lnTo>
                <a:lnTo>
                  <a:pt x="626308" y="109229"/>
                </a:lnTo>
                <a:lnTo>
                  <a:pt x="648997" y="109229"/>
                </a:lnTo>
                <a:lnTo>
                  <a:pt x="648997" y="23250"/>
                </a:lnTo>
                <a:lnTo>
                  <a:pt x="680560" y="23250"/>
                </a:lnTo>
                <a:lnTo>
                  <a:pt x="680560" y="1406"/>
                </a:lnTo>
                <a:close/>
                <a:moveTo>
                  <a:pt x="542647" y="71637"/>
                </a:moveTo>
                <a:lnTo>
                  <a:pt x="555957" y="37093"/>
                </a:lnTo>
                <a:lnTo>
                  <a:pt x="568633" y="71637"/>
                </a:lnTo>
                <a:close/>
                <a:moveTo>
                  <a:pt x="583337" y="109737"/>
                </a:moveTo>
                <a:lnTo>
                  <a:pt x="608688" y="109737"/>
                </a:lnTo>
                <a:lnTo>
                  <a:pt x="565717" y="1914"/>
                </a:lnTo>
                <a:lnTo>
                  <a:pt x="547337" y="1914"/>
                </a:lnTo>
                <a:lnTo>
                  <a:pt x="504493" y="109737"/>
                </a:lnTo>
                <a:lnTo>
                  <a:pt x="527690" y="109737"/>
                </a:lnTo>
                <a:lnTo>
                  <a:pt x="534535" y="91703"/>
                </a:lnTo>
                <a:lnTo>
                  <a:pt x="576111" y="91703"/>
                </a:lnTo>
                <a:lnTo>
                  <a:pt x="582830" y="109737"/>
                </a:lnTo>
                <a:close/>
                <a:moveTo>
                  <a:pt x="408537" y="1406"/>
                </a:moveTo>
                <a:lnTo>
                  <a:pt x="408537" y="109229"/>
                </a:lnTo>
                <a:lnTo>
                  <a:pt x="431227" y="109229"/>
                </a:lnTo>
                <a:lnTo>
                  <a:pt x="431227" y="45729"/>
                </a:lnTo>
                <a:lnTo>
                  <a:pt x="475339" y="109229"/>
                </a:lnTo>
                <a:lnTo>
                  <a:pt x="494479" y="109229"/>
                </a:lnTo>
                <a:lnTo>
                  <a:pt x="494479" y="1406"/>
                </a:lnTo>
                <a:lnTo>
                  <a:pt x="471663" y="1406"/>
                </a:lnTo>
                <a:lnTo>
                  <a:pt x="471663" y="64271"/>
                </a:lnTo>
                <a:lnTo>
                  <a:pt x="427804" y="1406"/>
                </a:lnTo>
                <a:close/>
                <a:moveTo>
                  <a:pt x="336412" y="23377"/>
                </a:moveTo>
                <a:lnTo>
                  <a:pt x="352764" y="23377"/>
                </a:lnTo>
                <a:cubicBezTo>
                  <a:pt x="359764" y="23377"/>
                  <a:pt x="365439" y="29063"/>
                  <a:pt x="365439" y="36077"/>
                </a:cubicBezTo>
                <a:cubicBezTo>
                  <a:pt x="365439" y="43091"/>
                  <a:pt x="359764" y="48777"/>
                  <a:pt x="352764" y="48777"/>
                </a:cubicBezTo>
                <a:lnTo>
                  <a:pt x="336412" y="48777"/>
                </a:lnTo>
                <a:lnTo>
                  <a:pt x="336412" y="23377"/>
                </a:lnTo>
                <a:close/>
                <a:moveTo>
                  <a:pt x="399791" y="109229"/>
                </a:moveTo>
                <a:lnTo>
                  <a:pt x="371651" y="64525"/>
                </a:lnTo>
                <a:cubicBezTo>
                  <a:pt x="382758" y="58842"/>
                  <a:pt x="389506" y="47161"/>
                  <a:pt x="388890" y="34680"/>
                </a:cubicBezTo>
                <a:cubicBezTo>
                  <a:pt x="388544" y="16152"/>
                  <a:pt x="373415" y="1334"/>
                  <a:pt x="354919" y="1406"/>
                </a:cubicBezTo>
                <a:lnTo>
                  <a:pt x="313342" y="1406"/>
                </a:lnTo>
                <a:lnTo>
                  <a:pt x="313342" y="109229"/>
                </a:lnTo>
                <a:lnTo>
                  <a:pt x="336158" y="109229"/>
                </a:lnTo>
                <a:lnTo>
                  <a:pt x="336158" y="68081"/>
                </a:lnTo>
                <a:lnTo>
                  <a:pt x="347820" y="68081"/>
                </a:lnTo>
                <a:lnTo>
                  <a:pt x="372031" y="109229"/>
                </a:lnTo>
                <a:close/>
                <a:moveTo>
                  <a:pt x="233611" y="1406"/>
                </a:moveTo>
                <a:lnTo>
                  <a:pt x="233611" y="109229"/>
                </a:lnTo>
                <a:lnTo>
                  <a:pt x="299525" y="109229"/>
                </a:lnTo>
                <a:lnTo>
                  <a:pt x="299525" y="87385"/>
                </a:lnTo>
                <a:lnTo>
                  <a:pt x="256428" y="87385"/>
                </a:lnTo>
                <a:lnTo>
                  <a:pt x="256428" y="64525"/>
                </a:lnTo>
                <a:lnTo>
                  <a:pt x="294455" y="64525"/>
                </a:lnTo>
                <a:lnTo>
                  <a:pt x="294455" y="42681"/>
                </a:lnTo>
                <a:lnTo>
                  <a:pt x="256428" y="42681"/>
                </a:lnTo>
                <a:lnTo>
                  <a:pt x="256428" y="23250"/>
                </a:lnTo>
                <a:lnTo>
                  <a:pt x="299525" y="23250"/>
                </a:lnTo>
                <a:lnTo>
                  <a:pt x="299525" y="1406"/>
                </a:lnTo>
                <a:close/>
                <a:moveTo>
                  <a:pt x="222203" y="1406"/>
                </a:moveTo>
                <a:lnTo>
                  <a:pt x="136514" y="1406"/>
                </a:lnTo>
                <a:lnTo>
                  <a:pt x="136514" y="23250"/>
                </a:lnTo>
                <a:lnTo>
                  <a:pt x="167950" y="23250"/>
                </a:lnTo>
                <a:lnTo>
                  <a:pt x="167950" y="109229"/>
                </a:lnTo>
                <a:lnTo>
                  <a:pt x="190767" y="109229"/>
                </a:lnTo>
                <a:lnTo>
                  <a:pt x="190767" y="23250"/>
                </a:lnTo>
                <a:lnTo>
                  <a:pt x="222203" y="23250"/>
                </a:lnTo>
                <a:lnTo>
                  <a:pt x="222203" y="1406"/>
                </a:lnTo>
                <a:close/>
                <a:moveTo>
                  <a:pt x="39037" y="1406"/>
                </a:moveTo>
                <a:lnTo>
                  <a:pt x="39037" y="109229"/>
                </a:lnTo>
                <a:lnTo>
                  <a:pt x="61854" y="109229"/>
                </a:lnTo>
                <a:lnTo>
                  <a:pt x="61854" y="45729"/>
                </a:lnTo>
                <a:lnTo>
                  <a:pt x="105966" y="109229"/>
                </a:lnTo>
                <a:lnTo>
                  <a:pt x="124979" y="109229"/>
                </a:lnTo>
                <a:lnTo>
                  <a:pt x="124979" y="1406"/>
                </a:lnTo>
                <a:lnTo>
                  <a:pt x="102290" y="1406"/>
                </a:lnTo>
                <a:lnTo>
                  <a:pt x="102290" y="64271"/>
                </a:lnTo>
                <a:lnTo>
                  <a:pt x="58685" y="1406"/>
                </a:lnTo>
                <a:close/>
                <a:moveTo>
                  <a:pt x="-4" y="109229"/>
                </a:moveTo>
                <a:lnTo>
                  <a:pt x="22812" y="109229"/>
                </a:lnTo>
                <a:lnTo>
                  <a:pt x="22812" y="1406"/>
                </a:lnTo>
                <a:lnTo>
                  <a:pt x="-4" y="1406"/>
                </a:lnTo>
                <a:lnTo>
                  <a:pt x="-4" y="109229"/>
                </a:lnTo>
                <a:close/>
              </a:path>
            </a:pathLst>
          </a:custGeom>
          <a:solidFill>
            <a:schemeClr val="bg1"/>
          </a:solidFill>
          <a:ln w="12627" cap="flat">
            <a:noFill/>
            <a:prstDash val="solid"/>
            <a:miter/>
          </a:ln>
        </p:spPr>
        <p:txBody>
          <a:bodyPr rtlCol="0" anchor="ctr"/>
          <a:lstStyle/>
          <a:p>
            <a:endParaRPr lang="en-GB"/>
          </a:p>
        </p:txBody>
      </p:sp>
    </p:spTree>
    <p:extLst>
      <p:ext uri="{BB962C8B-B14F-4D97-AF65-F5344CB8AC3E}">
        <p14:creationId xmlns:p14="http://schemas.microsoft.com/office/powerpoint/2010/main" val="3515672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04">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1A3439-88FD-519B-8D59-A4272E4B8E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4CB092-6A5A-922A-B128-6EBF27963E7B}"/>
              </a:ext>
            </a:extLst>
          </p:cNvPr>
          <p:cNvSpPr>
            <a:spLocks noGrp="1"/>
          </p:cNvSpPr>
          <p:nvPr>
            <p:ph type="ctrTitle"/>
          </p:nvPr>
        </p:nvSpPr>
        <p:spPr>
          <a:xfrm>
            <a:off x="300038" y="1593214"/>
            <a:ext cx="10367962" cy="1388428"/>
          </a:xfrm>
        </p:spPr>
        <p:txBody>
          <a:bodyPr lIns="0" tIns="0" rIns="0" bIns="0" anchor="b">
            <a:noAutofit/>
          </a:bodyPr>
          <a:lstStyle>
            <a:lvl1pPr algn="l">
              <a:lnSpc>
                <a:spcPct val="95000"/>
              </a:lnSpc>
              <a:defRPr sz="4000" b="1">
                <a:solidFill>
                  <a:schemeClr val="tx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9E976AE-4382-3416-7F86-6C834A87ECFD}"/>
              </a:ext>
            </a:extLst>
          </p:cNvPr>
          <p:cNvSpPr>
            <a:spLocks noGrp="1"/>
          </p:cNvSpPr>
          <p:nvPr>
            <p:ph type="subTitle" idx="1"/>
          </p:nvPr>
        </p:nvSpPr>
        <p:spPr>
          <a:xfrm>
            <a:off x="300038" y="3044667"/>
            <a:ext cx="10367962" cy="623093"/>
          </a:xfrm>
        </p:spPr>
        <p:txBody>
          <a:bodyPr lIns="0" tIns="0" rIns="0" bIns="0">
            <a:noAutofit/>
          </a:bodyPr>
          <a:lstStyle>
            <a:lvl1pPr marL="0" indent="0" algn="l">
              <a:lnSpc>
                <a:spcPct val="95000"/>
              </a:lnSpc>
              <a:spcBef>
                <a:spcPts val="300"/>
              </a:spcBef>
              <a:buNone/>
              <a:defRPr sz="3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Text Placeholder 10">
            <a:extLst>
              <a:ext uri="{FF2B5EF4-FFF2-40B4-BE49-F238E27FC236}">
                <a16:creationId xmlns:a16="http://schemas.microsoft.com/office/drawing/2014/main" id="{B6BE97D4-3386-A926-5F8D-B03721B30C95}"/>
              </a:ext>
            </a:extLst>
          </p:cNvPr>
          <p:cNvSpPr>
            <a:spLocks noGrp="1"/>
          </p:cNvSpPr>
          <p:nvPr>
            <p:ph type="body" sz="quarter" idx="10"/>
          </p:nvPr>
        </p:nvSpPr>
        <p:spPr>
          <a:xfrm>
            <a:off x="300038" y="4054158"/>
            <a:ext cx="6130925" cy="1239837"/>
          </a:xfrm>
        </p:spPr>
        <p:txBody>
          <a:bodyPr lIns="0" tIns="0" rIns="0" bIns="0">
            <a:noAutofit/>
          </a:bodyPr>
          <a:lstStyle>
            <a:lvl1pPr marL="0" indent="0">
              <a:spcBef>
                <a:spcPts val="300"/>
              </a:spcBef>
              <a:buFontTx/>
              <a:buNone/>
              <a:defRPr sz="1800">
                <a:solidFill>
                  <a:schemeClr val="tx2"/>
                </a:solidFill>
              </a:defRPr>
            </a:lvl1pPr>
            <a:lvl2pPr marL="180000" indent="-180000">
              <a:spcBef>
                <a:spcPts val="300"/>
              </a:spcBef>
              <a:defRPr sz="1800">
                <a:solidFill>
                  <a:schemeClr val="tx2"/>
                </a:solidFill>
              </a:defRPr>
            </a:lvl2pPr>
            <a:lvl3pPr marL="360000" indent="-180000">
              <a:spcBef>
                <a:spcPts val="300"/>
              </a:spcBef>
              <a:defRPr sz="1800">
                <a:solidFill>
                  <a:schemeClr val="tx2"/>
                </a:solidFill>
              </a:defRPr>
            </a:lvl3pPr>
            <a:lvl4pPr marL="540000" indent="-180000">
              <a:spcBef>
                <a:spcPts val="300"/>
              </a:spcBef>
              <a:defRPr sz="1800">
                <a:solidFill>
                  <a:schemeClr val="tx2"/>
                </a:solidFill>
              </a:defRPr>
            </a:lvl4pPr>
            <a:lvl5pPr marL="720000" indent="-180000">
              <a:spcBef>
                <a:spcPts val="300"/>
              </a:spcBef>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6" name="Freeform 25">
            <a:extLst>
              <a:ext uri="{FF2B5EF4-FFF2-40B4-BE49-F238E27FC236}">
                <a16:creationId xmlns:a16="http://schemas.microsoft.com/office/drawing/2014/main" id="{CE1DD4C1-985B-C886-8EC2-911ACA2FC1DF}"/>
              </a:ext>
            </a:extLst>
          </p:cNvPr>
          <p:cNvSpPr/>
          <p:nvPr/>
        </p:nvSpPr>
        <p:spPr>
          <a:xfrm>
            <a:off x="366054" y="477900"/>
            <a:ext cx="70857" cy="490347"/>
          </a:xfrm>
          <a:custGeom>
            <a:avLst/>
            <a:gdLst>
              <a:gd name="connsiteX0" fmla="*/ 58431 w 70857"/>
              <a:gd name="connsiteY0" fmla="*/ 378 h 490347"/>
              <a:gd name="connsiteX1" fmla="*/ 12672 w 70857"/>
              <a:gd name="connsiteY1" fmla="*/ 378 h 490347"/>
              <a:gd name="connsiteX2" fmla="*/ -4 w 70857"/>
              <a:gd name="connsiteY2" fmla="*/ 12316 h 490347"/>
              <a:gd name="connsiteX3" fmla="*/ -4 w 70857"/>
              <a:gd name="connsiteY3" fmla="*/ 477644 h 490347"/>
              <a:gd name="connsiteX4" fmla="*/ 12672 w 70857"/>
              <a:gd name="connsiteY4" fmla="*/ 490344 h 490347"/>
              <a:gd name="connsiteX5" fmla="*/ 58178 w 70857"/>
              <a:gd name="connsiteY5" fmla="*/ 490344 h 490347"/>
              <a:gd name="connsiteX6" fmla="*/ 70854 w 70857"/>
              <a:gd name="connsiteY6" fmla="*/ 477644 h 490347"/>
              <a:gd name="connsiteX7" fmla="*/ 70854 w 70857"/>
              <a:gd name="connsiteY7" fmla="*/ 12697 h 490347"/>
              <a:gd name="connsiteX8" fmla="*/ 58178 w 70857"/>
              <a:gd name="connsiteY8" fmla="*/ -3 h 49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57" h="490347">
                <a:moveTo>
                  <a:pt x="58431" y="378"/>
                </a:moveTo>
                <a:lnTo>
                  <a:pt x="12672" y="378"/>
                </a:lnTo>
                <a:cubicBezTo>
                  <a:pt x="5958" y="366"/>
                  <a:pt x="399" y="5601"/>
                  <a:pt x="-4" y="12316"/>
                </a:cubicBezTo>
                <a:lnTo>
                  <a:pt x="-4" y="477644"/>
                </a:lnTo>
                <a:cubicBezTo>
                  <a:pt x="-4" y="484658"/>
                  <a:pt x="5671" y="490344"/>
                  <a:pt x="12672" y="490344"/>
                </a:cubicBezTo>
                <a:lnTo>
                  <a:pt x="58178" y="490344"/>
                </a:lnTo>
                <a:cubicBezTo>
                  <a:pt x="65179" y="490344"/>
                  <a:pt x="70854" y="484658"/>
                  <a:pt x="70854" y="477644"/>
                </a:cubicBezTo>
                <a:lnTo>
                  <a:pt x="70854" y="12697"/>
                </a:lnTo>
                <a:cubicBezTo>
                  <a:pt x="70854" y="5683"/>
                  <a:pt x="65179" y="-3"/>
                  <a:pt x="58178" y="-3"/>
                </a:cubicBezTo>
              </a:path>
            </a:pathLst>
          </a:custGeom>
          <a:solidFill>
            <a:schemeClr val="tx2"/>
          </a:solidFill>
          <a:ln w="12627"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B15C515-F08D-B15F-6922-F3EE341EA3E5}"/>
              </a:ext>
            </a:extLst>
          </p:cNvPr>
          <p:cNvSpPr/>
          <p:nvPr/>
        </p:nvSpPr>
        <p:spPr>
          <a:xfrm>
            <a:off x="490150" y="477880"/>
            <a:ext cx="227377" cy="489859"/>
          </a:xfrm>
          <a:custGeom>
            <a:avLst/>
            <a:gdLst>
              <a:gd name="connsiteX0" fmla="*/ 160472 w 227377"/>
              <a:gd name="connsiteY0" fmla="*/ 183914 h 489859"/>
              <a:gd name="connsiteX1" fmla="*/ 154008 w 227377"/>
              <a:gd name="connsiteY1" fmla="*/ 209314 h 489859"/>
              <a:gd name="connsiteX2" fmla="*/ 136895 w 227377"/>
              <a:gd name="connsiteY2" fmla="*/ 226586 h 489859"/>
              <a:gd name="connsiteX3" fmla="*/ 103938 w 227377"/>
              <a:gd name="connsiteY3" fmla="*/ 232682 h 489859"/>
              <a:gd name="connsiteX4" fmla="*/ 70347 w 227377"/>
              <a:gd name="connsiteY4" fmla="*/ 232682 h 489859"/>
              <a:gd name="connsiteX5" fmla="*/ 70347 w 227377"/>
              <a:gd name="connsiteY5" fmla="*/ 66439 h 489859"/>
              <a:gd name="connsiteX6" fmla="*/ 106600 w 227377"/>
              <a:gd name="connsiteY6" fmla="*/ 66439 h 489859"/>
              <a:gd name="connsiteX7" fmla="*/ 138290 w 227377"/>
              <a:gd name="connsiteY7" fmla="*/ 72535 h 489859"/>
              <a:gd name="connsiteX8" fmla="*/ 154642 w 227377"/>
              <a:gd name="connsiteY8" fmla="*/ 90061 h 489859"/>
              <a:gd name="connsiteX9" fmla="*/ 160853 w 227377"/>
              <a:gd name="connsiteY9" fmla="*/ 117239 h 489859"/>
              <a:gd name="connsiteX10" fmla="*/ 161486 w 227377"/>
              <a:gd name="connsiteY10" fmla="*/ 149878 h 489859"/>
              <a:gd name="connsiteX11" fmla="*/ 160472 w 227377"/>
              <a:gd name="connsiteY11" fmla="*/ 183533 h 489859"/>
              <a:gd name="connsiteX12" fmla="*/ 195838 w 227377"/>
              <a:gd name="connsiteY12" fmla="*/ 34435 h 489859"/>
              <a:gd name="connsiteX13" fmla="*/ 156036 w 227377"/>
              <a:gd name="connsiteY13" fmla="*/ 7511 h 489859"/>
              <a:gd name="connsiteX14" fmla="*/ 105333 w 227377"/>
              <a:gd name="connsiteY14" fmla="*/ 18 h 489859"/>
              <a:gd name="connsiteX15" fmla="*/ 12672 w 227377"/>
              <a:gd name="connsiteY15" fmla="*/ 18 h 489859"/>
              <a:gd name="connsiteX16" fmla="*/ -3 w 227377"/>
              <a:gd name="connsiteY16" fmla="*/ 12718 h 489859"/>
              <a:gd name="connsiteX17" fmla="*/ -3 w 227377"/>
              <a:gd name="connsiteY17" fmla="*/ 477792 h 489859"/>
              <a:gd name="connsiteX18" fmla="*/ 11785 w 227377"/>
              <a:gd name="connsiteY18" fmla="*/ 489856 h 489859"/>
              <a:gd name="connsiteX19" fmla="*/ 11912 w 227377"/>
              <a:gd name="connsiteY19" fmla="*/ 489857 h 489859"/>
              <a:gd name="connsiteX20" fmla="*/ 57672 w 227377"/>
              <a:gd name="connsiteY20" fmla="*/ 489857 h 489859"/>
              <a:gd name="connsiteX21" fmla="*/ 70347 w 227377"/>
              <a:gd name="connsiteY21" fmla="*/ 477157 h 489859"/>
              <a:gd name="connsiteX22" fmla="*/ 70347 w 227377"/>
              <a:gd name="connsiteY22" fmla="*/ 298722 h 489859"/>
              <a:gd name="connsiteX23" fmla="*/ 105966 w 227377"/>
              <a:gd name="connsiteY23" fmla="*/ 298722 h 489859"/>
              <a:gd name="connsiteX24" fmla="*/ 169345 w 227377"/>
              <a:gd name="connsiteY24" fmla="*/ 285260 h 489859"/>
              <a:gd name="connsiteX25" fmla="*/ 207373 w 227377"/>
              <a:gd name="connsiteY25" fmla="*/ 247795 h 489859"/>
              <a:gd name="connsiteX26" fmla="*/ 223471 w 227377"/>
              <a:gd name="connsiteY26" fmla="*/ 205250 h 489859"/>
              <a:gd name="connsiteX27" fmla="*/ 227274 w 227377"/>
              <a:gd name="connsiteY27" fmla="*/ 149624 h 489859"/>
              <a:gd name="connsiteX28" fmla="*/ 220429 w 227377"/>
              <a:gd name="connsiteY28" fmla="*/ 79774 h 489859"/>
              <a:gd name="connsiteX29" fmla="*/ 195711 w 227377"/>
              <a:gd name="connsiteY29" fmla="*/ 34816 h 48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7377" h="489859">
                <a:moveTo>
                  <a:pt x="160472" y="183914"/>
                </a:moveTo>
                <a:cubicBezTo>
                  <a:pt x="160158" y="192746"/>
                  <a:pt x="157953" y="201408"/>
                  <a:pt x="154008" y="209314"/>
                </a:cubicBezTo>
                <a:cubicBezTo>
                  <a:pt x="150260" y="216732"/>
                  <a:pt x="144272" y="222776"/>
                  <a:pt x="136895" y="226586"/>
                </a:cubicBezTo>
                <a:cubicBezTo>
                  <a:pt x="126533" y="231159"/>
                  <a:pt x="115248" y="233247"/>
                  <a:pt x="103938" y="232682"/>
                </a:cubicBezTo>
                <a:lnTo>
                  <a:pt x="70347" y="232682"/>
                </a:lnTo>
                <a:lnTo>
                  <a:pt x="70347" y="66439"/>
                </a:lnTo>
                <a:lnTo>
                  <a:pt x="106600" y="66439"/>
                </a:lnTo>
                <a:cubicBezTo>
                  <a:pt x="117503" y="65835"/>
                  <a:pt x="128386" y="67929"/>
                  <a:pt x="138290" y="72535"/>
                </a:cubicBezTo>
                <a:cubicBezTo>
                  <a:pt x="145402" y="76563"/>
                  <a:pt x="151109" y="82680"/>
                  <a:pt x="154642" y="90061"/>
                </a:cubicBezTo>
                <a:cubicBezTo>
                  <a:pt x="158478" y="98622"/>
                  <a:pt x="160589" y="107858"/>
                  <a:pt x="160853" y="117239"/>
                </a:cubicBezTo>
                <a:cubicBezTo>
                  <a:pt x="160853" y="127526"/>
                  <a:pt x="161486" y="138448"/>
                  <a:pt x="161486" y="149878"/>
                </a:cubicBezTo>
                <a:cubicBezTo>
                  <a:pt x="161486" y="161308"/>
                  <a:pt x="161486" y="173500"/>
                  <a:pt x="160472" y="183533"/>
                </a:cubicBezTo>
                <a:moveTo>
                  <a:pt x="195838" y="34435"/>
                </a:moveTo>
                <a:cubicBezTo>
                  <a:pt x="185009" y="22287"/>
                  <a:pt x="171329" y="13034"/>
                  <a:pt x="156036" y="7511"/>
                </a:cubicBezTo>
                <a:cubicBezTo>
                  <a:pt x="139654" y="2268"/>
                  <a:pt x="122528" y="-263"/>
                  <a:pt x="105333" y="18"/>
                </a:cubicBezTo>
                <a:lnTo>
                  <a:pt x="12672" y="18"/>
                </a:lnTo>
                <a:cubicBezTo>
                  <a:pt x="5672" y="18"/>
                  <a:pt x="-3" y="5704"/>
                  <a:pt x="-3" y="12718"/>
                </a:cubicBezTo>
                <a:lnTo>
                  <a:pt x="-3" y="477792"/>
                </a:lnTo>
                <a:cubicBezTo>
                  <a:pt x="-73" y="484384"/>
                  <a:pt x="5204" y="489786"/>
                  <a:pt x="11785" y="489856"/>
                </a:cubicBezTo>
                <a:cubicBezTo>
                  <a:pt x="11827" y="489856"/>
                  <a:pt x="11869" y="489857"/>
                  <a:pt x="11912" y="489857"/>
                </a:cubicBezTo>
                <a:lnTo>
                  <a:pt x="57672" y="489857"/>
                </a:lnTo>
                <a:cubicBezTo>
                  <a:pt x="64672" y="489857"/>
                  <a:pt x="70347" y="484171"/>
                  <a:pt x="70347" y="477157"/>
                </a:cubicBezTo>
                <a:lnTo>
                  <a:pt x="70347" y="298722"/>
                </a:lnTo>
                <a:lnTo>
                  <a:pt x="105966" y="298722"/>
                </a:lnTo>
                <a:cubicBezTo>
                  <a:pt x="127895" y="299747"/>
                  <a:pt x="149719" y="295112"/>
                  <a:pt x="169345" y="285260"/>
                </a:cubicBezTo>
                <a:cubicBezTo>
                  <a:pt x="185131" y="276395"/>
                  <a:pt x="198261" y="263459"/>
                  <a:pt x="207373" y="247795"/>
                </a:cubicBezTo>
                <a:cubicBezTo>
                  <a:pt x="215494" y="234819"/>
                  <a:pt x="220965" y="220358"/>
                  <a:pt x="223471" y="205250"/>
                </a:cubicBezTo>
                <a:cubicBezTo>
                  <a:pt x="226244" y="186842"/>
                  <a:pt x="227516" y="168238"/>
                  <a:pt x="227274" y="149624"/>
                </a:cubicBezTo>
                <a:cubicBezTo>
                  <a:pt x="227897" y="126146"/>
                  <a:pt x="225598" y="102682"/>
                  <a:pt x="220429" y="79774"/>
                </a:cubicBezTo>
                <a:cubicBezTo>
                  <a:pt x="216047" y="62962"/>
                  <a:pt x="207552" y="47510"/>
                  <a:pt x="195711" y="34816"/>
                </a:cubicBezTo>
              </a:path>
            </a:pathLst>
          </a:custGeom>
          <a:solidFill>
            <a:schemeClr val="tx2"/>
          </a:solidFill>
          <a:ln w="12627"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97D3042E-86A8-91EB-E55F-7476FF3C663F}"/>
              </a:ext>
            </a:extLst>
          </p:cNvPr>
          <p:cNvSpPr/>
          <p:nvPr/>
        </p:nvSpPr>
        <p:spPr>
          <a:xfrm>
            <a:off x="761159" y="477880"/>
            <a:ext cx="228264" cy="490240"/>
          </a:xfrm>
          <a:custGeom>
            <a:avLst/>
            <a:gdLst>
              <a:gd name="connsiteX0" fmla="*/ 160852 w 228264"/>
              <a:gd name="connsiteY0" fmla="*/ 183914 h 490240"/>
              <a:gd name="connsiteX1" fmla="*/ 154387 w 228264"/>
              <a:gd name="connsiteY1" fmla="*/ 209314 h 490240"/>
              <a:gd name="connsiteX2" fmla="*/ 137275 w 228264"/>
              <a:gd name="connsiteY2" fmla="*/ 226586 h 490240"/>
              <a:gd name="connsiteX3" fmla="*/ 104318 w 228264"/>
              <a:gd name="connsiteY3" fmla="*/ 232682 h 490240"/>
              <a:gd name="connsiteX4" fmla="*/ 71234 w 228264"/>
              <a:gd name="connsiteY4" fmla="*/ 232682 h 490240"/>
              <a:gd name="connsiteX5" fmla="*/ 71234 w 228264"/>
              <a:gd name="connsiteY5" fmla="*/ 66439 h 490240"/>
              <a:gd name="connsiteX6" fmla="*/ 107614 w 228264"/>
              <a:gd name="connsiteY6" fmla="*/ 66439 h 490240"/>
              <a:gd name="connsiteX7" fmla="*/ 139050 w 228264"/>
              <a:gd name="connsiteY7" fmla="*/ 72535 h 490240"/>
              <a:gd name="connsiteX8" fmla="*/ 155021 w 228264"/>
              <a:gd name="connsiteY8" fmla="*/ 90061 h 490240"/>
              <a:gd name="connsiteX9" fmla="*/ 161232 w 228264"/>
              <a:gd name="connsiteY9" fmla="*/ 117239 h 490240"/>
              <a:gd name="connsiteX10" fmla="*/ 161993 w 228264"/>
              <a:gd name="connsiteY10" fmla="*/ 149878 h 490240"/>
              <a:gd name="connsiteX11" fmla="*/ 160852 w 228264"/>
              <a:gd name="connsiteY11" fmla="*/ 183533 h 490240"/>
              <a:gd name="connsiteX12" fmla="*/ 196217 w 228264"/>
              <a:gd name="connsiteY12" fmla="*/ 34435 h 490240"/>
              <a:gd name="connsiteX13" fmla="*/ 156415 w 228264"/>
              <a:gd name="connsiteY13" fmla="*/ 7511 h 490240"/>
              <a:gd name="connsiteX14" fmla="*/ 105712 w 228264"/>
              <a:gd name="connsiteY14" fmla="*/ 18 h 490240"/>
              <a:gd name="connsiteX15" fmla="*/ 12672 w 228264"/>
              <a:gd name="connsiteY15" fmla="*/ 18 h 490240"/>
              <a:gd name="connsiteX16" fmla="*/ -4 w 228264"/>
              <a:gd name="connsiteY16" fmla="*/ 12083 h 490240"/>
              <a:gd name="connsiteX17" fmla="*/ -4 w 228264"/>
              <a:gd name="connsiteY17" fmla="*/ 477538 h 490240"/>
              <a:gd name="connsiteX18" fmla="*/ 12672 w 228264"/>
              <a:gd name="connsiteY18" fmla="*/ 490238 h 490240"/>
              <a:gd name="connsiteX19" fmla="*/ 58558 w 228264"/>
              <a:gd name="connsiteY19" fmla="*/ 490238 h 490240"/>
              <a:gd name="connsiteX20" fmla="*/ 71234 w 228264"/>
              <a:gd name="connsiteY20" fmla="*/ 477538 h 490240"/>
              <a:gd name="connsiteX21" fmla="*/ 71234 w 228264"/>
              <a:gd name="connsiteY21" fmla="*/ 298722 h 490240"/>
              <a:gd name="connsiteX22" fmla="*/ 106853 w 228264"/>
              <a:gd name="connsiteY22" fmla="*/ 298722 h 490240"/>
              <a:gd name="connsiteX23" fmla="*/ 170232 w 228264"/>
              <a:gd name="connsiteY23" fmla="*/ 285260 h 490240"/>
              <a:gd name="connsiteX24" fmla="*/ 208259 w 228264"/>
              <a:gd name="connsiteY24" fmla="*/ 247795 h 490240"/>
              <a:gd name="connsiteX25" fmla="*/ 224358 w 228264"/>
              <a:gd name="connsiteY25" fmla="*/ 205250 h 490240"/>
              <a:gd name="connsiteX26" fmla="*/ 228161 w 228264"/>
              <a:gd name="connsiteY26" fmla="*/ 149624 h 490240"/>
              <a:gd name="connsiteX27" fmla="*/ 221316 w 228264"/>
              <a:gd name="connsiteY27" fmla="*/ 79774 h 490240"/>
              <a:gd name="connsiteX28" fmla="*/ 195964 w 228264"/>
              <a:gd name="connsiteY28" fmla="*/ 34816 h 4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264" h="490240">
                <a:moveTo>
                  <a:pt x="160852" y="183914"/>
                </a:moveTo>
                <a:cubicBezTo>
                  <a:pt x="160537" y="192746"/>
                  <a:pt x="158332" y="201408"/>
                  <a:pt x="154387" y="209314"/>
                </a:cubicBezTo>
                <a:cubicBezTo>
                  <a:pt x="150640" y="216732"/>
                  <a:pt x="144651" y="222776"/>
                  <a:pt x="137275" y="226586"/>
                </a:cubicBezTo>
                <a:cubicBezTo>
                  <a:pt x="126912" y="231159"/>
                  <a:pt x="115627" y="233247"/>
                  <a:pt x="104318" y="232682"/>
                </a:cubicBezTo>
                <a:lnTo>
                  <a:pt x="71234" y="232682"/>
                </a:lnTo>
                <a:lnTo>
                  <a:pt x="71234" y="66439"/>
                </a:lnTo>
                <a:lnTo>
                  <a:pt x="107614" y="66439"/>
                </a:lnTo>
                <a:cubicBezTo>
                  <a:pt x="118434" y="65835"/>
                  <a:pt x="129235" y="67930"/>
                  <a:pt x="139050" y="72535"/>
                </a:cubicBezTo>
                <a:cubicBezTo>
                  <a:pt x="146036" y="76605"/>
                  <a:pt x="151609" y="82721"/>
                  <a:pt x="155021" y="90061"/>
                </a:cubicBezTo>
                <a:cubicBezTo>
                  <a:pt x="158858" y="98622"/>
                  <a:pt x="160969" y="107858"/>
                  <a:pt x="161232" y="117239"/>
                </a:cubicBezTo>
                <a:cubicBezTo>
                  <a:pt x="161232" y="127526"/>
                  <a:pt x="161993" y="138448"/>
                  <a:pt x="161993" y="149878"/>
                </a:cubicBezTo>
                <a:cubicBezTo>
                  <a:pt x="161993" y="161308"/>
                  <a:pt x="161993" y="173500"/>
                  <a:pt x="160852" y="183533"/>
                </a:cubicBezTo>
                <a:moveTo>
                  <a:pt x="196217" y="34435"/>
                </a:moveTo>
                <a:cubicBezTo>
                  <a:pt x="185388" y="22287"/>
                  <a:pt x="171709" y="13034"/>
                  <a:pt x="156415" y="7511"/>
                </a:cubicBezTo>
                <a:cubicBezTo>
                  <a:pt x="140033" y="2268"/>
                  <a:pt x="122907" y="-263"/>
                  <a:pt x="105712" y="18"/>
                </a:cubicBezTo>
                <a:lnTo>
                  <a:pt x="12672" y="18"/>
                </a:lnTo>
                <a:cubicBezTo>
                  <a:pt x="5911" y="9"/>
                  <a:pt x="334" y="5318"/>
                  <a:pt x="-4" y="12083"/>
                </a:cubicBezTo>
                <a:lnTo>
                  <a:pt x="-4" y="477538"/>
                </a:lnTo>
                <a:cubicBezTo>
                  <a:pt x="-4" y="484552"/>
                  <a:pt x="5671" y="490238"/>
                  <a:pt x="12672" y="490238"/>
                </a:cubicBezTo>
                <a:lnTo>
                  <a:pt x="58558" y="490238"/>
                </a:lnTo>
                <a:cubicBezTo>
                  <a:pt x="65559" y="490238"/>
                  <a:pt x="71234" y="484552"/>
                  <a:pt x="71234" y="477538"/>
                </a:cubicBezTo>
                <a:lnTo>
                  <a:pt x="71234" y="298722"/>
                </a:lnTo>
                <a:lnTo>
                  <a:pt x="106853" y="298722"/>
                </a:lnTo>
                <a:cubicBezTo>
                  <a:pt x="128782" y="299747"/>
                  <a:pt x="150605" y="295112"/>
                  <a:pt x="170232" y="285260"/>
                </a:cubicBezTo>
                <a:cubicBezTo>
                  <a:pt x="186017" y="276395"/>
                  <a:pt x="199147" y="263459"/>
                  <a:pt x="208259" y="247795"/>
                </a:cubicBezTo>
                <a:cubicBezTo>
                  <a:pt x="216436" y="234847"/>
                  <a:pt x="221912" y="220374"/>
                  <a:pt x="224358" y="205250"/>
                </a:cubicBezTo>
                <a:cubicBezTo>
                  <a:pt x="227130" y="186842"/>
                  <a:pt x="228402" y="168238"/>
                  <a:pt x="228161" y="149624"/>
                </a:cubicBezTo>
                <a:cubicBezTo>
                  <a:pt x="228784" y="126146"/>
                  <a:pt x="226484" y="102682"/>
                  <a:pt x="221316" y="79774"/>
                </a:cubicBezTo>
                <a:cubicBezTo>
                  <a:pt x="216751" y="62899"/>
                  <a:pt x="208034" y="47441"/>
                  <a:pt x="195964" y="34816"/>
                </a:cubicBezTo>
              </a:path>
            </a:pathLst>
          </a:custGeom>
          <a:solidFill>
            <a:schemeClr val="tx2"/>
          </a:solidFill>
          <a:ln w="12627"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708BE0A5-FFAC-1B04-E6A0-02D6F1278966}"/>
              </a:ext>
            </a:extLst>
          </p:cNvPr>
          <p:cNvSpPr/>
          <p:nvPr/>
        </p:nvSpPr>
        <p:spPr>
          <a:xfrm>
            <a:off x="1027684" y="473834"/>
            <a:ext cx="235231" cy="497973"/>
          </a:xfrm>
          <a:custGeom>
            <a:avLst/>
            <a:gdLst>
              <a:gd name="connsiteX0" fmla="*/ 164702 w 235231"/>
              <a:gd name="connsiteY0" fmla="*/ 378332 h 497973"/>
              <a:gd name="connsiteX1" fmla="*/ 150632 w 235231"/>
              <a:gd name="connsiteY1" fmla="*/ 415797 h 497973"/>
              <a:gd name="connsiteX2" fmla="*/ 84084 w 235231"/>
              <a:gd name="connsiteY2" fmla="*/ 415797 h 497973"/>
              <a:gd name="connsiteX3" fmla="*/ 70014 w 235231"/>
              <a:gd name="connsiteY3" fmla="*/ 378332 h 497973"/>
              <a:gd name="connsiteX4" fmla="*/ 70014 w 235231"/>
              <a:gd name="connsiteY4" fmla="*/ 119506 h 497973"/>
              <a:gd name="connsiteX5" fmla="*/ 84084 w 235231"/>
              <a:gd name="connsiteY5" fmla="*/ 81406 h 497973"/>
              <a:gd name="connsiteX6" fmla="*/ 150632 w 235231"/>
              <a:gd name="connsiteY6" fmla="*/ 81406 h 497973"/>
              <a:gd name="connsiteX7" fmla="*/ 164702 w 235231"/>
              <a:gd name="connsiteY7" fmla="*/ 119506 h 497973"/>
              <a:gd name="connsiteX8" fmla="*/ 164702 w 235231"/>
              <a:gd name="connsiteY8" fmla="*/ 378332 h 497973"/>
              <a:gd name="connsiteX9" fmla="*/ 224405 w 235231"/>
              <a:gd name="connsiteY9" fmla="*/ 67690 h 497973"/>
              <a:gd name="connsiteX10" fmla="*/ 197659 w 235231"/>
              <a:gd name="connsiteY10" fmla="*/ 29590 h 497973"/>
              <a:gd name="connsiteX11" fmla="*/ 159632 w 235231"/>
              <a:gd name="connsiteY11" fmla="*/ 7619 h 497973"/>
              <a:gd name="connsiteX12" fmla="*/ 75338 w 235231"/>
              <a:gd name="connsiteY12" fmla="*/ 7619 h 497973"/>
              <a:gd name="connsiteX13" fmla="*/ 37310 w 235231"/>
              <a:gd name="connsiteY13" fmla="*/ 29590 h 497973"/>
              <a:gd name="connsiteX14" fmla="*/ 9804 w 235231"/>
              <a:gd name="connsiteY14" fmla="*/ 67690 h 497973"/>
              <a:gd name="connsiteX15" fmla="*/ 44 w 235231"/>
              <a:gd name="connsiteY15" fmla="*/ 119506 h 497973"/>
              <a:gd name="connsiteX16" fmla="*/ 44 w 235231"/>
              <a:gd name="connsiteY16" fmla="*/ 378332 h 497973"/>
              <a:gd name="connsiteX17" fmla="*/ 10311 w 235231"/>
              <a:gd name="connsiteY17" fmla="*/ 431291 h 497973"/>
              <a:gd name="connsiteX18" fmla="*/ 37817 w 235231"/>
              <a:gd name="connsiteY18" fmla="*/ 467740 h 497973"/>
              <a:gd name="connsiteX19" fmla="*/ 75845 w 235231"/>
              <a:gd name="connsiteY19" fmla="*/ 490473 h 497973"/>
              <a:gd name="connsiteX20" fmla="*/ 160139 w 235231"/>
              <a:gd name="connsiteY20" fmla="*/ 490473 h 497973"/>
              <a:gd name="connsiteX21" fmla="*/ 198166 w 235231"/>
              <a:gd name="connsiteY21" fmla="*/ 467740 h 497973"/>
              <a:gd name="connsiteX22" fmla="*/ 224912 w 235231"/>
              <a:gd name="connsiteY22" fmla="*/ 431291 h 497973"/>
              <a:gd name="connsiteX23" fmla="*/ 235180 w 235231"/>
              <a:gd name="connsiteY23" fmla="*/ 378332 h 497973"/>
              <a:gd name="connsiteX24" fmla="*/ 235180 w 235231"/>
              <a:gd name="connsiteY24" fmla="*/ 119506 h 497973"/>
              <a:gd name="connsiteX25" fmla="*/ 224912 w 235231"/>
              <a:gd name="connsiteY25" fmla="*/ 67309 h 49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231" h="497973">
                <a:moveTo>
                  <a:pt x="164702" y="378332"/>
                </a:moveTo>
                <a:cubicBezTo>
                  <a:pt x="165895" y="392308"/>
                  <a:pt x="160724" y="406076"/>
                  <a:pt x="150632" y="415797"/>
                </a:cubicBezTo>
                <a:cubicBezTo>
                  <a:pt x="131358" y="431892"/>
                  <a:pt x="103358" y="431892"/>
                  <a:pt x="84084" y="415797"/>
                </a:cubicBezTo>
                <a:cubicBezTo>
                  <a:pt x="73992" y="406076"/>
                  <a:pt x="68822" y="392308"/>
                  <a:pt x="70014" y="378332"/>
                </a:cubicBezTo>
                <a:lnTo>
                  <a:pt x="70014" y="119506"/>
                </a:lnTo>
                <a:cubicBezTo>
                  <a:pt x="68643" y="105319"/>
                  <a:pt x="73826" y="91283"/>
                  <a:pt x="84084" y="81406"/>
                </a:cubicBezTo>
                <a:cubicBezTo>
                  <a:pt x="103358" y="65311"/>
                  <a:pt x="131358" y="65311"/>
                  <a:pt x="150632" y="81406"/>
                </a:cubicBezTo>
                <a:cubicBezTo>
                  <a:pt x="160890" y="91283"/>
                  <a:pt x="166074" y="105319"/>
                  <a:pt x="164702" y="119506"/>
                </a:cubicBezTo>
                <a:lnTo>
                  <a:pt x="164702" y="378332"/>
                </a:lnTo>
                <a:close/>
                <a:moveTo>
                  <a:pt x="224405" y="67690"/>
                </a:moveTo>
                <a:cubicBezTo>
                  <a:pt x="218127" y="53324"/>
                  <a:pt x="209031" y="40368"/>
                  <a:pt x="197659" y="29590"/>
                </a:cubicBezTo>
                <a:cubicBezTo>
                  <a:pt x="186381" y="20070"/>
                  <a:pt x="173506" y="12631"/>
                  <a:pt x="159632" y="7619"/>
                </a:cubicBezTo>
                <a:cubicBezTo>
                  <a:pt x="132449" y="-2544"/>
                  <a:pt x="102520" y="-2544"/>
                  <a:pt x="75338" y="7619"/>
                </a:cubicBezTo>
                <a:cubicBezTo>
                  <a:pt x="61376" y="12440"/>
                  <a:pt x="48468" y="19898"/>
                  <a:pt x="37310" y="29590"/>
                </a:cubicBezTo>
                <a:cubicBezTo>
                  <a:pt x="25507" y="40155"/>
                  <a:pt x="16124" y="53152"/>
                  <a:pt x="9804" y="67690"/>
                </a:cubicBezTo>
                <a:cubicBezTo>
                  <a:pt x="2913" y="84071"/>
                  <a:pt x="-415" y="101736"/>
                  <a:pt x="44" y="119506"/>
                </a:cubicBezTo>
                <a:lnTo>
                  <a:pt x="44" y="378332"/>
                </a:lnTo>
                <a:cubicBezTo>
                  <a:pt x="-460" y="396527"/>
                  <a:pt x="3045" y="414609"/>
                  <a:pt x="10311" y="431291"/>
                </a:cubicBezTo>
                <a:cubicBezTo>
                  <a:pt x="16651" y="445345"/>
                  <a:pt x="26050" y="457798"/>
                  <a:pt x="37817" y="467740"/>
                </a:cubicBezTo>
                <a:cubicBezTo>
                  <a:pt x="48839" y="477802"/>
                  <a:pt x="61773" y="485534"/>
                  <a:pt x="75845" y="490473"/>
                </a:cubicBezTo>
                <a:cubicBezTo>
                  <a:pt x="103057" y="500469"/>
                  <a:pt x="132926" y="500469"/>
                  <a:pt x="160139" y="490473"/>
                </a:cubicBezTo>
                <a:cubicBezTo>
                  <a:pt x="174117" y="485335"/>
                  <a:pt x="187014" y="477625"/>
                  <a:pt x="198166" y="467740"/>
                </a:cubicBezTo>
                <a:cubicBezTo>
                  <a:pt x="209512" y="457584"/>
                  <a:pt x="218621" y="445170"/>
                  <a:pt x="224912" y="431291"/>
                </a:cubicBezTo>
                <a:cubicBezTo>
                  <a:pt x="232178" y="414609"/>
                  <a:pt x="235684" y="396527"/>
                  <a:pt x="235180" y="378332"/>
                </a:cubicBezTo>
                <a:lnTo>
                  <a:pt x="235180" y="119506"/>
                </a:lnTo>
                <a:cubicBezTo>
                  <a:pt x="235532" y="101571"/>
                  <a:pt x="232031" y="83769"/>
                  <a:pt x="224912" y="67309"/>
                </a:cubicBezTo>
              </a:path>
            </a:pathLst>
          </a:custGeom>
          <a:solidFill>
            <a:schemeClr val="tx2"/>
          </a:solidFill>
          <a:ln w="12627"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311DBE72-3388-3826-DBCF-AFF80795D106}"/>
              </a:ext>
            </a:extLst>
          </p:cNvPr>
          <p:cNvSpPr/>
          <p:nvPr/>
        </p:nvSpPr>
        <p:spPr>
          <a:xfrm>
            <a:off x="287338" y="215391"/>
            <a:ext cx="227403" cy="228345"/>
          </a:xfrm>
          <a:custGeom>
            <a:avLst/>
            <a:gdLst>
              <a:gd name="connsiteX0" fmla="*/ 155655 w 227403"/>
              <a:gd name="connsiteY0" fmla="*/ 131696 h 228345"/>
              <a:gd name="connsiteX1" fmla="*/ 214724 w 227403"/>
              <a:gd name="connsiteY1" fmla="*/ 131696 h 228345"/>
              <a:gd name="connsiteX2" fmla="*/ 227400 w 227403"/>
              <a:gd name="connsiteY2" fmla="*/ 118996 h 228345"/>
              <a:gd name="connsiteX3" fmla="*/ 227400 w 227403"/>
              <a:gd name="connsiteY3" fmla="*/ 108455 h 228345"/>
              <a:gd name="connsiteX4" fmla="*/ 214724 w 227403"/>
              <a:gd name="connsiteY4" fmla="*/ 95755 h 228345"/>
              <a:gd name="connsiteX5" fmla="*/ 155655 w 227403"/>
              <a:gd name="connsiteY5" fmla="*/ 95755 h 228345"/>
              <a:gd name="connsiteX6" fmla="*/ 197485 w 227403"/>
              <a:gd name="connsiteY6" fmla="*/ 53845 h 228345"/>
              <a:gd name="connsiteX7" fmla="*/ 197485 w 227403"/>
              <a:gd name="connsiteY7" fmla="*/ 36573 h 228345"/>
              <a:gd name="connsiteX8" fmla="*/ 190133 w 227403"/>
              <a:gd name="connsiteY8" fmla="*/ 29969 h 228345"/>
              <a:gd name="connsiteX9" fmla="*/ 172767 w 227403"/>
              <a:gd name="connsiteY9" fmla="*/ 29969 h 228345"/>
              <a:gd name="connsiteX10" fmla="*/ 130937 w 227403"/>
              <a:gd name="connsiteY10" fmla="*/ 71879 h 228345"/>
              <a:gd name="connsiteX11" fmla="*/ 130937 w 227403"/>
              <a:gd name="connsiteY11" fmla="*/ 12697 h 228345"/>
              <a:gd name="connsiteX12" fmla="*/ 118261 w 227403"/>
              <a:gd name="connsiteY12" fmla="*/ -3 h 228345"/>
              <a:gd name="connsiteX13" fmla="*/ 107740 w 227403"/>
              <a:gd name="connsiteY13" fmla="*/ -3 h 228345"/>
              <a:gd name="connsiteX14" fmla="*/ 95065 w 227403"/>
              <a:gd name="connsiteY14" fmla="*/ 12697 h 228345"/>
              <a:gd name="connsiteX15" fmla="*/ 95065 w 227403"/>
              <a:gd name="connsiteY15" fmla="*/ 71879 h 228345"/>
              <a:gd name="connsiteX16" fmla="*/ 54248 w 227403"/>
              <a:gd name="connsiteY16" fmla="*/ 29969 h 228345"/>
              <a:gd name="connsiteX17" fmla="*/ 37009 w 227403"/>
              <a:gd name="connsiteY17" fmla="*/ 29969 h 228345"/>
              <a:gd name="connsiteX18" fmla="*/ 29531 w 227403"/>
              <a:gd name="connsiteY18" fmla="*/ 37462 h 228345"/>
              <a:gd name="connsiteX19" fmla="*/ 29531 w 227403"/>
              <a:gd name="connsiteY19" fmla="*/ 54734 h 228345"/>
              <a:gd name="connsiteX20" fmla="*/ 71234 w 227403"/>
              <a:gd name="connsiteY20" fmla="*/ 96644 h 228345"/>
              <a:gd name="connsiteX21" fmla="*/ 12672 w 227403"/>
              <a:gd name="connsiteY21" fmla="*/ 96644 h 228345"/>
              <a:gd name="connsiteX22" fmla="*/ -4 w 227403"/>
              <a:gd name="connsiteY22" fmla="*/ 109344 h 228345"/>
              <a:gd name="connsiteX23" fmla="*/ -4 w 227403"/>
              <a:gd name="connsiteY23" fmla="*/ 119885 h 228345"/>
              <a:gd name="connsiteX24" fmla="*/ 12672 w 227403"/>
              <a:gd name="connsiteY24" fmla="*/ 132585 h 228345"/>
              <a:gd name="connsiteX25" fmla="*/ 71234 w 227403"/>
              <a:gd name="connsiteY25" fmla="*/ 132585 h 228345"/>
              <a:gd name="connsiteX26" fmla="*/ 29531 w 227403"/>
              <a:gd name="connsiteY26" fmla="*/ 173479 h 228345"/>
              <a:gd name="connsiteX27" fmla="*/ 29531 w 227403"/>
              <a:gd name="connsiteY27" fmla="*/ 190751 h 228345"/>
              <a:gd name="connsiteX28" fmla="*/ 37009 w 227403"/>
              <a:gd name="connsiteY28" fmla="*/ 198244 h 228345"/>
              <a:gd name="connsiteX29" fmla="*/ 54248 w 227403"/>
              <a:gd name="connsiteY29" fmla="*/ 198244 h 228345"/>
              <a:gd name="connsiteX30" fmla="*/ 95952 w 227403"/>
              <a:gd name="connsiteY30" fmla="*/ 156461 h 228345"/>
              <a:gd name="connsiteX31" fmla="*/ 95952 w 227403"/>
              <a:gd name="connsiteY31" fmla="*/ 215643 h 228345"/>
              <a:gd name="connsiteX32" fmla="*/ 108628 w 227403"/>
              <a:gd name="connsiteY32" fmla="*/ 228343 h 228345"/>
              <a:gd name="connsiteX33" fmla="*/ 119149 w 227403"/>
              <a:gd name="connsiteY33" fmla="*/ 228343 h 228345"/>
              <a:gd name="connsiteX34" fmla="*/ 131824 w 227403"/>
              <a:gd name="connsiteY34" fmla="*/ 215643 h 228345"/>
              <a:gd name="connsiteX35" fmla="*/ 131824 w 227403"/>
              <a:gd name="connsiteY35" fmla="*/ 156461 h 228345"/>
              <a:gd name="connsiteX36" fmla="*/ 173528 w 227403"/>
              <a:gd name="connsiteY36" fmla="*/ 198244 h 228345"/>
              <a:gd name="connsiteX37" fmla="*/ 190894 w 227403"/>
              <a:gd name="connsiteY37" fmla="*/ 198244 h 228345"/>
              <a:gd name="connsiteX38" fmla="*/ 198372 w 227403"/>
              <a:gd name="connsiteY38" fmla="*/ 190751 h 228345"/>
              <a:gd name="connsiteX39" fmla="*/ 198372 w 227403"/>
              <a:gd name="connsiteY39" fmla="*/ 173479 h 228345"/>
              <a:gd name="connsiteX40" fmla="*/ 156542 w 227403"/>
              <a:gd name="connsiteY40" fmla="*/ 131696 h 2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7403" h="228345">
                <a:moveTo>
                  <a:pt x="155655" y="131696"/>
                </a:moveTo>
                <a:lnTo>
                  <a:pt x="214724" y="131696"/>
                </a:lnTo>
                <a:cubicBezTo>
                  <a:pt x="221725" y="131696"/>
                  <a:pt x="227400" y="126010"/>
                  <a:pt x="227400" y="118996"/>
                </a:cubicBezTo>
                <a:lnTo>
                  <a:pt x="227400" y="108455"/>
                </a:lnTo>
                <a:cubicBezTo>
                  <a:pt x="227400" y="101441"/>
                  <a:pt x="221725" y="95755"/>
                  <a:pt x="214724" y="95755"/>
                </a:cubicBezTo>
                <a:lnTo>
                  <a:pt x="155655" y="95755"/>
                </a:lnTo>
                <a:lnTo>
                  <a:pt x="197485" y="53845"/>
                </a:lnTo>
                <a:cubicBezTo>
                  <a:pt x="201994" y="48974"/>
                  <a:pt x="201994" y="41444"/>
                  <a:pt x="197485" y="36573"/>
                </a:cubicBezTo>
                <a:lnTo>
                  <a:pt x="190133" y="29969"/>
                </a:lnTo>
                <a:cubicBezTo>
                  <a:pt x="185254" y="25372"/>
                  <a:pt x="177647" y="25372"/>
                  <a:pt x="172767" y="29969"/>
                </a:cubicBezTo>
                <a:lnTo>
                  <a:pt x="130937" y="71879"/>
                </a:lnTo>
                <a:lnTo>
                  <a:pt x="130937" y="12697"/>
                </a:lnTo>
                <a:cubicBezTo>
                  <a:pt x="130937" y="5683"/>
                  <a:pt x="125262" y="-3"/>
                  <a:pt x="118261" y="-3"/>
                </a:cubicBezTo>
                <a:lnTo>
                  <a:pt x="107740" y="-3"/>
                </a:lnTo>
                <a:cubicBezTo>
                  <a:pt x="100740" y="-3"/>
                  <a:pt x="95065" y="5683"/>
                  <a:pt x="95065" y="12697"/>
                </a:cubicBezTo>
                <a:lnTo>
                  <a:pt x="95065" y="71879"/>
                </a:lnTo>
                <a:lnTo>
                  <a:pt x="54248" y="29969"/>
                </a:lnTo>
                <a:cubicBezTo>
                  <a:pt x="49387" y="25451"/>
                  <a:pt x="41871" y="25451"/>
                  <a:pt x="37009" y="29969"/>
                </a:cubicBezTo>
                <a:lnTo>
                  <a:pt x="29531" y="37462"/>
                </a:lnTo>
                <a:cubicBezTo>
                  <a:pt x="25022" y="42333"/>
                  <a:pt x="25022" y="49863"/>
                  <a:pt x="29531" y="54734"/>
                </a:cubicBezTo>
                <a:lnTo>
                  <a:pt x="71234" y="96644"/>
                </a:lnTo>
                <a:lnTo>
                  <a:pt x="12672" y="96644"/>
                </a:lnTo>
                <a:cubicBezTo>
                  <a:pt x="5671" y="96644"/>
                  <a:pt x="-4" y="102330"/>
                  <a:pt x="-4" y="109344"/>
                </a:cubicBezTo>
                <a:lnTo>
                  <a:pt x="-4" y="119885"/>
                </a:lnTo>
                <a:cubicBezTo>
                  <a:pt x="-4" y="126899"/>
                  <a:pt x="5671" y="132585"/>
                  <a:pt x="12672" y="132585"/>
                </a:cubicBezTo>
                <a:lnTo>
                  <a:pt x="71234" y="132585"/>
                </a:lnTo>
                <a:lnTo>
                  <a:pt x="29531" y="173479"/>
                </a:lnTo>
                <a:cubicBezTo>
                  <a:pt x="25022" y="178350"/>
                  <a:pt x="25022" y="185880"/>
                  <a:pt x="29531" y="190751"/>
                </a:cubicBezTo>
                <a:lnTo>
                  <a:pt x="37009" y="198244"/>
                </a:lnTo>
                <a:cubicBezTo>
                  <a:pt x="41871" y="202761"/>
                  <a:pt x="49387" y="202761"/>
                  <a:pt x="54248" y="198244"/>
                </a:cubicBezTo>
                <a:lnTo>
                  <a:pt x="95952" y="156461"/>
                </a:lnTo>
                <a:lnTo>
                  <a:pt x="95952" y="215643"/>
                </a:lnTo>
                <a:cubicBezTo>
                  <a:pt x="95952" y="222657"/>
                  <a:pt x="101627" y="228343"/>
                  <a:pt x="108628" y="228343"/>
                </a:cubicBezTo>
                <a:lnTo>
                  <a:pt x="119149" y="228343"/>
                </a:lnTo>
                <a:cubicBezTo>
                  <a:pt x="126149" y="228343"/>
                  <a:pt x="131824" y="222657"/>
                  <a:pt x="131824" y="215643"/>
                </a:cubicBezTo>
                <a:lnTo>
                  <a:pt x="131824" y="156461"/>
                </a:lnTo>
                <a:lnTo>
                  <a:pt x="173528" y="198244"/>
                </a:lnTo>
                <a:cubicBezTo>
                  <a:pt x="178407" y="202840"/>
                  <a:pt x="186014" y="202840"/>
                  <a:pt x="190894" y="198244"/>
                </a:cubicBezTo>
                <a:lnTo>
                  <a:pt x="198372" y="190751"/>
                </a:lnTo>
                <a:cubicBezTo>
                  <a:pt x="202881" y="185880"/>
                  <a:pt x="202881" y="178350"/>
                  <a:pt x="198372" y="173479"/>
                </a:cubicBezTo>
                <a:lnTo>
                  <a:pt x="156542" y="131696"/>
                </a:lnTo>
                <a:close/>
              </a:path>
            </a:pathLst>
          </a:custGeom>
          <a:solidFill>
            <a:schemeClr val="tx2"/>
          </a:solidFill>
          <a:ln w="12627"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CD2A3FBD-6633-5A78-4F15-FF2C76268652}"/>
              </a:ext>
            </a:extLst>
          </p:cNvPr>
          <p:cNvSpPr/>
          <p:nvPr/>
        </p:nvSpPr>
        <p:spPr>
          <a:xfrm>
            <a:off x="1366049" y="836548"/>
            <a:ext cx="1026613" cy="111251"/>
          </a:xfrm>
          <a:custGeom>
            <a:avLst/>
            <a:gdLst>
              <a:gd name="connsiteX0" fmla="*/ 924062 w 1026613"/>
              <a:gd name="connsiteY0" fmla="*/ 1775 h 111251"/>
              <a:gd name="connsiteX1" fmla="*/ 963991 w 1026613"/>
              <a:gd name="connsiteY1" fmla="*/ 64005 h 111251"/>
              <a:gd name="connsiteX2" fmla="*/ 963991 w 1026613"/>
              <a:gd name="connsiteY2" fmla="*/ 109598 h 111251"/>
              <a:gd name="connsiteX3" fmla="*/ 987441 w 1026613"/>
              <a:gd name="connsiteY3" fmla="*/ 109598 h 111251"/>
              <a:gd name="connsiteX4" fmla="*/ 987441 w 1026613"/>
              <a:gd name="connsiteY4" fmla="*/ 64005 h 111251"/>
              <a:gd name="connsiteX5" fmla="*/ 1026610 w 1026613"/>
              <a:gd name="connsiteY5" fmla="*/ 1775 h 111251"/>
              <a:gd name="connsiteX6" fmla="*/ 999990 w 1026613"/>
              <a:gd name="connsiteY6" fmla="*/ 1775 h 111251"/>
              <a:gd name="connsiteX7" fmla="*/ 976160 w 1026613"/>
              <a:gd name="connsiteY7" fmla="*/ 40891 h 111251"/>
              <a:gd name="connsiteX8" fmla="*/ 952329 w 1026613"/>
              <a:gd name="connsiteY8" fmla="*/ 1775 h 111251"/>
              <a:gd name="connsiteX9" fmla="*/ 871458 w 1026613"/>
              <a:gd name="connsiteY9" fmla="*/ 23492 h 111251"/>
              <a:gd name="connsiteX10" fmla="*/ 887936 w 1026613"/>
              <a:gd name="connsiteY10" fmla="*/ 23492 h 111251"/>
              <a:gd name="connsiteX11" fmla="*/ 900612 w 1026613"/>
              <a:gd name="connsiteY11" fmla="*/ 36192 h 111251"/>
              <a:gd name="connsiteX12" fmla="*/ 887936 w 1026613"/>
              <a:gd name="connsiteY12" fmla="*/ 48892 h 111251"/>
              <a:gd name="connsiteX13" fmla="*/ 871458 w 1026613"/>
              <a:gd name="connsiteY13" fmla="*/ 48892 h 111251"/>
              <a:gd name="connsiteX14" fmla="*/ 871458 w 1026613"/>
              <a:gd name="connsiteY14" fmla="*/ 23492 h 111251"/>
              <a:gd name="connsiteX15" fmla="*/ 934837 w 1026613"/>
              <a:gd name="connsiteY15" fmla="*/ 109344 h 111251"/>
              <a:gd name="connsiteX16" fmla="*/ 906697 w 1026613"/>
              <a:gd name="connsiteY16" fmla="*/ 64640 h 111251"/>
              <a:gd name="connsiteX17" fmla="*/ 924062 w 1026613"/>
              <a:gd name="connsiteY17" fmla="*/ 35049 h 111251"/>
              <a:gd name="connsiteX18" fmla="*/ 890091 w 1026613"/>
              <a:gd name="connsiteY18" fmla="*/ 1775 h 111251"/>
              <a:gd name="connsiteX19" fmla="*/ 848514 w 1026613"/>
              <a:gd name="connsiteY19" fmla="*/ 1775 h 111251"/>
              <a:gd name="connsiteX20" fmla="*/ 848514 w 1026613"/>
              <a:gd name="connsiteY20" fmla="*/ 109598 h 111251"/>
              <a:gd name="connsiteX21" fmla="*/ 871331 w 1026613"/>
              <a:gd name="connsiteY21" fmla="*/ 109598 h 111251"/>
              <a:gd name="connsiteX22" fmla="*/ 871331 w 1026613"/>
              <a:gd name="connsiteY22" fmla="*/ 68450 h 111251"/>
              <a:gd name="connsiteX23" fmla="*/ 882993 w 1026613"/>
              <a:gd name="connsiteY23" fmla="*/ 68450 h 111251"/>
              <a:gd name="connsiteX24" fmla="*/ 907330 w 1026613"/>
              <a:gd name="connsiteY24" fmla="*/ 109598 h 111251"/>
              <a:gd name="connsiteX25" fmla="*/ 780192 w 1026613"/>
              <a:gd name="connsiteY25" fmla="*/ 22095 h 111251"/>
              <a:gd name="connsiteX26" fmla="*/ 815256 w 1026613"/>
              <a:gd name="connsiteY26" fmla="*/ 53671 h 111251"/>
              <a:gd name="connsiteX27" fmla="*/ 783741 w 1026613"/>
              <a:gd name="connsiteY27" fmla="*/ 88803 h 111251"/>
              <a:gd name="connsiteX28" fmla="*/ 748676 w 1026613"/>
              <a:gd name="connsiteY28" fmla="*/ 57227 h 111251"/>
              <a:gd name="connsiteX29" fmla="*/ 748629 w 1026613"/>
              <a:gd name="connsiteY29" fmla="*/ 55496 h 111251"/>
              <a:gd name="connsiteX30" fmla="*/ 778628 w 1026613"/>
              <a:gd name="connsiteY30" fmla="*/ 22138 h 111251"/>
              <a:gd name="connsiteX31" fmla="*/ 780192 w 1026613"/>
              <a:gd name="connsiteY31" fmla="*/ 22095 h 111251"/>
              <a:gd name="connsiteX32" fmla="*/ 780192 w 1026613"/>
              <a:gd name="connsiteY32" fmla="*/ -3 h 111251"/>
              <a:gd name="connsiteX33" fmla="*/ 724546 w 1026613"/>
              <a:gd name="connsiteY33" fmla="*/ 55242 h 111251"/>
              <a:gd name="connsiteX34" fmla="*/ 779686 w 1026613"/>
              <a:gd name="connsiteY34" fmla="*/ 110994 h 111251"/>
              <a:gd name="connsiteX35" fmla="*/ 835332 w 1026613"/>
              <a:gd name="connsiteY35" fmla="*/ 55750 h 111251"/>
              <a:gd name="connsiteX36" fmla="*/ 782755 w 1026613"/>
              <a:gd name="connsiteY36" fmla="*/ 260 h 111251"/>
              <a:gd name="connsiteX37" fmla="*/ 780319 w 1026613"/>
              <a:gd name="connsiteY37" fmla="*/ 251 h 111251"/>
              <a:gd name="connsiteX38" fmla="*/ 723785 w 1026613"/>
              <a:gd name="connsiteY38" fmla="*/ 1775 h 111251"/>
              <a:gd name="connsiteX39" fmla="*/ 638223 w 1026613"/>
              <a:gd name="connsiteY39" fmla="*/ 1775 h 111251"/>
              <a:gd name="connsiteX40" fmla="*/ 638223 w 1026613"/>
              <a:gd name="connsiteY40" fmla="*/ 23492 h 111251"/>
              <a:gd name="connsiteX41" fmla="*/ 669532 w 1026613"/>
              <a:gd name="connsiteY41" fmla="*/ 23492 h 111251"/>
              <a:gd name="connsiteX42" fmla="*/ 669532 w 1026613"/>
              <a:gd name="connsiteY42" fmla="*/ 109471 h 111251"/>
              <a:gd name="connsiteX43" fmla="*/ 692349 w 1026613"/>
              <a:gd name="connsiteY43" fmla="*/ 109471 h 111251"/>
              <a:gd name="connsiteX44" fmla="*/ 692349 w 1026613"/>
              <a:gd name="connsiteY44" fmla="*/ 23492 h 111251"/>
              <a:gd name="connsiteX45" fmla="*/ 723785 w 1026613"/>
              <a:gd name="connsiteY45" fmla="*/ 23492 h 111251"/>
              <a:gd name="connsiteX46" fmla="*/ 723785 w 1026613"/>
              <a:gd name="connsiteY46" fmla="*/ 1775 h 111251"/>
              <a:gd name="connsiteX47" fmla="*/ 585365 w 1026613"/>
              <a:gd name="connsiteY47" fmla="*/ 72006 h 111251"/>
              <a:gd name="connsiteX48" fmla="*/ 598801 w 1026613"/>
              <a:gd name="connsiteY48" fmla="*/ 37462 h 111251"/>
              <a:gd name="connsiteX49" fmla="*/ 611477 w 1026613"/>
              <a:gd name="connsiteY49" fmla="*/ 72006 h 111251"/>
              <a:gd name="connsiteX50" fmla="*/ 626181 w 1026613"/>
              <a:gd name="connsiteY50" fmla="*/ 110106 h 111251"/>
              <a:gd name="connsiteX51" fmla="*/ 651532 w 1026613"/>
              <a:gd name="connsiteY51" fmla="*/ 110106 h 111251"/>
              <a:gd name="connsiteX52" fmla="*/ 608688 w 1026613"/>
              <a:gd name="connsiteY52" fmla="*/ 2283 h 111251"/>
              <a:gd name="connsiteX53" fmla="*/ 590182 w 1026613"/>
              <a:gd name="connsiteY53" fmla="*/ 2283 h 111251"/>
              <a:gd name="connsiteX54" fmla="*/ 547464 w 1026613"/>
              <a:gd name="connsiteY54" fmla="*/ 110106 h 111251"/>
              <a:gd name="connsiteX55" fmla="*/ 571548 w 1026613"/>
              <a:gd name="connsiteY55" fmla="*/ 110106 h 111251"/>
              <a:gd name="connsiteX56" fmla="*/ 578520 w 1026613"/>
              <a:gd name="connsiteY56" fmla="*/ 92072 h 111251"/>
              <a:gd name="connsiteX57" fmla="*/ 619843 w 1026613"/>
              <a:gd name="connsiteY57" fmla="*/ 92072 h 111251"/>
              <a:gd name="connsiteX58" fmla="*/ 626561 w 1026613"/>
              <a:gd name="connsiteY58" fmla="*/ 110106 h 111251"/>
              <a:gd name="connsiteX59" fmla="*/ 462283 w 1026613"/>
              <a:gd name="connsiteY59" fmla="*/ 2283 h 111251"/>
              <a:gd name="connsiteX60" fmla="*/ 502845 w 1026613"/>
              <a:gd name="connsiteY60" fmla="*/ 110106 h 111251"/>
              <a:gd name="connsiteX61" fmla="*/ 521099 w 1026613"/>
              <a:gd name="connsiteY61" fmla="*/ 110106 h 111251"/>
              <a:gd name="connsiteX62" fmla="*/ 561534 w 1026613"/>
              <a:gd name="connsiteY62" fmla="*/ 2283 h 111251"/>
              <a:gd name="connsiteX63" fmla="*/ 537450 w 1026613"/>
              <a:gd name="connsiteY63" fmla="*/ 2283 h 111251"/>
              <a:gd name="connsiteX64" fmla="*/ 512099 w 1026613"/>
              <a:gd name="connsiteY64" fmla="*/ 72895 h 111251"/>
              <a:gd name="connsiteX65" fmla="*/ 486747 w 1026613"/>
              <a:gd name="connsiteY65" fmla="*/ 2283 h 111251"/>
              <a:gd name="connsiteX66" fmla="*/ 407650 w 1026613"/>
              <a:gd name="connsiteY66" fmla="*/ 23492 h 111251"/>
              <a:gd name="connsiteX67" fmla="*/ 424002 w 1026613"/>
              <a:gd name="connsiteY67" fmla="*/ 23492 h 111251"/>
              <a:gd name="connsiteX68" fmla="*/ 436678 w 1026613"/>
              <a:gd name="connsiteY68" fmla="*/ 36192 h 111251"/>
              <a:gd name="connsiteX69" fmla="*/ 424002 w 1026613"/>
              <a:gd name="connsiteY69" fmla="*/ 48892 h 111251"/>
              <a:gd name="connsiteX70" fmla="*/ 407650 w 1026613"/>
              <a:gd name="connsiteY70" fmla="*/ 48892 h 111251"/>
              <a:gd name="connsiteX71" fmla="*/ 407650 w 1026613"/>
              <a:gd name="connsiteY71" fmla="*/ 23492 h 111251"/>
              <a:gd name="connsiteX72" fmla="*/ 471029 w 1026613"/>
              <a:gd name="connsiteY72" fmla="*/ 109344 h 111251"/>
              <a:gd name="connsiteX73" fmla="*/ 442889 w 1026613"/>
              <a:gd name="connsiteY73" fmla="*/ 64640 h 111251"/>
              <a:gd name="connsiteX74" fmla="*/ 460128 w 1026613"/>
              <a:gd name="connsiteY74" fmla="*/ 34795 h 111251"/>
              <a:gd name="connsiteX75" fmla="*/ 426157 w 1026613"/>
              <a:gd name="connsiteY75" fmla="*/ 1521 h 111251"/>
              <a:gd name="connsiteX76" fmla="*/ 384580 w 1026613"/>
              <a:gd name="connsiteY76" fmla="*/ 1521 h 111251"/>
              <a:gd name="connsiteX77" fmla="*/ 384580 w 1026613"/>
              <a:gd name="connsiteY77" fmla="*/ 109344 h 111251"/>
              <a:gd name="connsiteX78" fmla="*/ 407396 w 1026613"/>
              <a:gd name="connsiteY78" fmla="*/ 109344 h 111251"/>
              <a:gd name="connsiteX79" fmla="*/ 407396 w 1026613"/>
              <a:gd name="connsiteY79" fmla="*/ 68450 h 111251"/>
              <a:gd name="connsiteX80" fmla="*/ 419058 w 1026613"/>
              <a:gd name="connsiteY80" fmla="*/ 68450 h 111251"/>
              <a:gd name="connsiteX81" fmla="*/ 443396 w 1026613"/>
              <a:gd name="connsiteY81" fmla="*/ 109598 h 111251"/>
              <a:gd name="connsiteX82" fmla="*/ 304596 w 1026613"/>
              <a:gd name="connsiteY82" fmla="*/ 1521 h 111251"/>
              <a:gd name="connsiteX83" fmla="*/ 304596 w 1026613"/>
              <a:gd name="connsiteY83" fmla="*/ 109344 h 111251"/>
              <a:gd name="connsiteX84" fmla="*/ 370637 w 1026613"/>
              <a:gd name="connsiteY84" fmla="*/ 109344 h 111251"/>
              <a:gd name="connsiteX85" fmla="*/ 370637 w 1026613"/>
              <a:gd name="connsiteY85" fmla="*/ 87754 h 111251"/>
              <a:gd name="connsiteX86" fmla="*/ 328299 w 1026613"/>
              <a:gd name="connsiteY86" fmla="*/ 87754 h 111251"/>
              <a:gd name="connsiteX87" fmla="*/ 328299 w 1026613"/>
              <a:gd name="connsiteY87" fmla="*/ 64894 h 111251"/>
              <a:gd name="connsiteX88" fmla="*/ 366327 w 1026613"/>
              <a:gd name="connsiteY88" fmla="*/ 64894 h 111251"/>
              <a:gd name="connsiteX89" fmla="*/ 366327 w 1026613"/>
              <a:gd name="connsiteY89" fmla="*/ 43050 h 111251"/>
              <a:gd name="connsiteX90" fmla="*/ 328299 w 1026613"/>
              <a:gd name="connsiteY90" fmla="*/ 43050 h 111251"/>
              <a:gd name="connsiteX91" fmla="*/ 328299 w 1026613"/>
              <a:gd name="connsiteY91" fmla="*/ 23492 h 111251"/>
              <a:gd name="connsiteX92" fmla="*/ 371524 w 1026613"/>
              <a:gd name="connsiteY92" fmla="*/ 23492 h 111251"/>
              <a:gd name="connsiteX93" fmla="*/ 371524 w 1026613"/>
              <a:gd name="connsiteY93" fmla="*/ 1775 h 111251"/>
              <a:gd name="connsiteX94" fmla="*/ 252245 w 1026613"/>
              <a:gd name="connsiteY94" fmla="*/ 111122 h 111251"/>
              <a:gd name="connsiteX95" fmla="*/ 291793 w 1026613"/>
              <a:gd name="connsiteY95" fmla="*/ 77848 h 111251"/>
              <a:gd name="connsiteX96" fmla="*/ 234879 w 1026613"/>
              <a:gd name="connsiteY96" fmla="*/ 32001 h 111251"/>
              <a:gd name="connsiteX97" fmla="*/ 248822 w 1026613"/>
              <a:gd name="connsiteY97" fmla="*/ 21841 h 111251"/>
              <a:gd name="connsiteX98" fmla="*/ 264826 w 1026613"/>
              <a:gd name="connsiteY98" fmla="*/ 34574 h 111251"/>
              <a:gd name="connsiteX99" fmla="*/ 264920 w 1026613"/>
              <a:gd name="connsiteY99" fmla="*/ 36192 h 111251"/>
              <a:gd name="connsiteX100" fmla="*/ 288497 w 1026613"/>
              <a:gd name="connsiteY100" fmla="*/ 36192 h 111251"/>
              <a:gd name="connsiteX101" fmla="*/ 254768 w 1026613"/>
              <a:gd name="connsiteY101" fmla="*/ 171 h 111251"/>
              <a:gd name="connsiteX102" fmla="*/ 249709 w 1026613"/>
              <a:gd name="connsiteY102" fmla="*/ 378 h 111251"/>
              <a:gd name="connsiteX103" fmla="*/ 212817 w 1026613"/>
              <a:gd name="connsiteY103" fmla="*/ 30647 h 111251"/>
              <a:gd name="connsiteX104" fmla="*/ 212696 w 1026613"/>
              <a:gd name="connsiteY104" fmla="*/ 32255 h 111251"/>
              <a:gd name="connsiteX105" fmla="*/ 269230 w 1026613"/>
              <a:gd name="connsiteY105" fmla="*/ 77975 h 111251"/>
              <a:gd name="connsiteX106" fmla="*/ 252371 w 1026613"/>
              <a:gd name="connsiteY106" fmla="*/ 89659 h 111251"/>
              <a:gd name="connsiteX107" fmla="*/ 233798 w 1026613"/>
              <a:gd name="connsiteY107" fmla="*/ 76160 h 111251"/>
              <a:gd name="connsiteX108" fmla="*/ 233611 w 1026613"/>
              <a:gd name="connsiteY108" fmla="*/ 74292 h 111251"/>
              <a:gd name="connsiteX109" fmla="*/ 211175 w 1026613"/>
              <a:gd name="connsiteY109" fmla="*/ 74292 h 111251"/>
              <a:gd name="connsiteX110" fmla="*/ 250329 w 1026613"/>
              <a:gd name="connsiteY110" fmla="*/ 111229 h 111251"/>
              <a:gd name="connsiteX111" fmla="*/ 252245 w 1026613"/>
              <a:gd name="connsiteY111" fmla="*/ 111122 h 111251"/>
              <a:gd name="connsiteX112" fmla="*/ 146655 w 1026613"/>
              <a:gd name="connsiteY112" fmla="*/ 87754 h 111251"/>
              <a:gd name="connsiteX113" fmla="*/ 146655 w 1026613"/>
              <a:gd name="connsiteY113" fmla="*/ 62354 h 111251"/>
              <a:gd name="connsiteX114" fmla="*/ 167317 w 1026613"/>
              <a:gd name="connsiteY114" fmla="*/ 62354 h 111251"/>
              <a:gd name="connsiteX115" fmla="*/ 179993 w 1026613"/>
              <a:gd name="connsiteY115" fmla="*/ 75054 h 111251"/>
              <a:gd name="connsiteX116" fmla="*/ 167317 w 1026613"/>
              <a:gd name="connsiteY116" fmla="*/ 87754 h 111251"/>
              <a:gd name="connsiteX117" fmla="*/ 146655 w 1026613"/>
              <a:gd name="connsiteY117" fmla="*/ 45209 h 111251"/>
              <a:gd name="connsiteX118" fmla="*/ 146655 w 1026613"/>
              <a:gd name="connsiteY118" fmla="*/ 23492 h 111251"/>
              <a:gd name="connsiteX119" fmla="*/ 163514 w 1026613"/>
              <a:gd name="connsiteY119" fmla="*/ 23492 h 111251"/>
              <a:gd name="connsiteX120" fmla="*/ 175043 w 1026613"/>
              <a:gd name="connsiteY120" fmla="*/ 34015 h 111251"/>
              <a:gd name="connsiteX121" fmla="*/ 175049 w 1026613"/>
              <a:gd name="connsiteY121" fmla="*/ 34160 h 111251"/>
              <a:gd name="connsiteX122" fmla="*/ 163650 w 1026613"/>
              <a:gd name="connsiteY122" fmla="*/ 45086 h 111251"/>
              <a:gd name="connsiteX123" fmla="*/ 163514 w 1026613"/>
              <a:gd name="connsiteY123" fmla="*/ 45082 h 111251"/>
              <a:gd name="connsiteX124" fmla="*/ 123965 w 1026613"/>
              <a:gd name="connsiteY124" fmla="*/ 109598 h 111251"/>
              <a:gd name="connsiteX125" fmla="*/ 168965 w 1026613"/>
              <a:gd name="connsiteY125" fmla="*/ 109598 h 111251"/>
              <a:gd name="connsiteX126" fmla="*/ 202799 w 1026613"/>
              <a:gd name="connsiteY126" fmla="*/ 79069 h 111251"/>
              <a:gd name="connsiteX127" fmla="*/ 202809 w 1026613"/>
              <a:gd name="connsiteY127" fmla="*/ 78864 h 111251"/>
              <a:gd name="connsiteX128" fmla="*/ 183035 w 1026613"/>
              <a:gd name="connsiteY128" fmla="*/ 52575 h 111251"/>
              <a:gd name="connsiteX129" fmla="*/ 197865 w 1026613"/>
              <a:gd name="connsiteY129" fmla="*/ 30477 h 111251"/>
              <a:gd name="connsiteX130" fmla="*/ 164401 w 1026613"/>
              <a:gd name="connsiteY130" fmla="*/ 1775 h 111251"/>
              <a:gd name="connsiteX131" fmla="*/ 123712 w 1026613"/>
              <a:gd name="connsiteY131" fmla="*/ 1775 h 111251"/>
              <a:gd name="connsiteX132" fmla="*/ 123712 w 1026613"/>
              <a:gd name="connsiteY132" fmla="*/ 109598 h 111251"/>
              <a:gd name="connsiteX133" fmla="*/ 55643 w 1026613"/>
              <a:gd name="connsiteY133" fmla="*/ 22349 h 111251"/>
              <a:gd name="connsiteX134" fmla="*/ 90707 w 1026613"/>
              <a:gd name="connsiteY134" fmla="*/ 53925 h 111251"/>
              <a:gd name="connsiteX135" fmla="*/ 59192 w 1026613"/>
              <a:gd name="connsiteY135" fmla="*/ 89057 h 111251"/>
              <a:gd name="connsiteX136" fmla="*/ 24127 w 1026613"/>
              <a:gd name="connsiteY136" fmla="*/ 57481 h 111251"/>
              <a:gd name="connsiteX137" fmla="*/ 24080 w 1026613"/>
              <a:gd name="connsiteY137" fmla="*/ 55750 h 111251"/>
              <a:gd name="connsiteX138" fmla="*/ 54338 w 1026613"/>
              <a:gd name="connsiteY138" fmla="*/ 22385 h 111251"/>
              <a:gd name="connsiteX139" fmla="*/ 55643 w 1026613"/>
              <a:gd name="connsiteY139" fmla="*/ 22349 h 111251"/>
              <a:gd name="connsiteX140" fmla="*/ 55643 w 1026613"/>
              <a:gd name="connsiteY140" fmla="*/ 251 h 111251"/>
              <a:gd name="connsiteX141" fmla="*/ -3 w 1026613"/>
              <a:gd name="connsiteY141" fmla="*/ 55496 h 111251"/>
              <a:gd name="connsiteX142" fmla="*/ 55136 w 1026613"/>
              <a:gd name="connsiteY142" fmla="*/ 111248 h 111251"/>
              <a:gd name="connsiteX143" fmla="*/ 110782 w 1026613"/>
              <a:gd name="connsiteY143" fmla="*/ 56004 h 111251"/>
              <a:gd name="connsiteX144" fmla="*/ 110783 w 1026613"/>
              <a:gd name="connsiteY144" fmla="*/ 55750 h 111251"/>
              <a:gd name="connsiteX145" fmla="*/ 58469 w 1026613"/>
              <a:gd name="connsiteY145" fmla="*/ 258 h 111251"/>
              <a:gd name="connsiteX146" fmla="*/ 55643 w 1026613"/>
              <a:gd name="connsiteY146" fmla="*/ 251 h 11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26613" h="111251">
                <a:moveTo>
                  <a:pt x="924062" y="1775"/>
                </a:moveTo>
                <a:lnTo>
                  <a:pt x="963991" y="64005"/>
                </a:lnTo>
                <a:lnTo>
                  <a:pt x="963991" y="109598"/>
                </a:lnTo>
                <a:lnTo>
                  <a:pt x="987441" y="109598"/>
                </a:lnTo>
                <a:lnTo>
                  <a:pt x="987441" y="64005"/>
                </a:lnTo>
                <a:lnTo>
                  <a:pt x="1026610" y="1775"/>
                </a:lnTo>
                <a:lnTo>
                  <a:pt x="999990" y="1775"/>
                </a:lnTo>
                <a:lnTo>
                  <a:pt x="976160" y="40891"/>
                </a:lnTo>
                <a:lnTo>
                  <a:pt x="952329" y="1775"/>
                </a:lnTo>
                <a:close/>
                <a:moveTo>
                  <a:pt x="871458" y="23492"/>
                </a:moveTo>
                <a:lnTo>
                  <a:pt x="887936" y="23492"/>
                </a:lnTo>
                <a:cubicBezTo>
                  <a:pt x="894937" y="23492"/>
                  <a:pt x="900612" y="29178"/>
                  <a:pt x="900612" y="36192"/>
                </a:cubicBezTo>
                <a:cubicBezTo>
                  <a:pt x="900612" y="43206"/>
                  <a:pt x="894937" y="48892"/>
                  <a:pt x="887936" y="48892"/>
                </a:cubicBezTo>
                <a:lnTo>
                  <a:pt x="871458" y="48892"/>
                </a:lnTo>
                <a:lnTo>
                  <a:pt x="871458" y="23492"/>
                </a:lnTo>
                <a:close/>
                <a:moveTo>
                  <a:pt x="934837" y="109344"/>
                </a:moveTo>
                <a:lnTo>
                  <a:pt x="906697" y="64640"/>
                </a:lnTo>
                <a:cubicBezTo>
                  <a:pt x="917767" y="59032"/>
                  <a:pt x="924553" y="47468"/>
                  <a:pt x="924062" y="35049"/>
                </a:cubicBezTo>
                <a:cubicBezTo>
                  <a:pt x="923716" y="16521"/>
                  <a:pt x="908587" y="1703"/>
                  <a:pt x="890091" y="1775"/>
                </a:cubicBezTo>
                <a:lnTo>
                  <a:pt x="848514" y="1775"/>
                </a:lnTo>
                <a:lnTo>
                  <a:pt x="848514" y="109598"/>
                </a:lnTo>
                <a:lnTo>
                  <a:pt x="871331" y="109598"/>
                </a:lnTo>
                <a:lnTo>
                  <a:pt x="871331" y="68450"/>
                </a:lnTo>
                <a:lnTo>
                  <a:pt x="882993" y="68450"/>
                </a:lnTo>
                <a:lnTo>
                  <a:pt x="907330" y="109598"/>
                </a:lnTo>
                <a:close/>
                <a:moveTo>
                  <a:pt x="780192" y="22095"/>
                </a:moveTo>
                <a:cubicBezTo>
                  <a:pt x="798578" y="21113"/>
                  <a:pt x="814276" y="35250"/>
                  <a:pt x="815256" y="53671"/>
                </a:cubicBezTo>
                <a:cubicBezTo>
                  <a:pt x="816237" y="72092"/>
                  <a:pt x="802127" y="87821"/>
                  <a:pt x="783741" y="88803"/>
                </a:cubicBezTo>
                <a:cubicBezTo>
                  <a:pt x="765355" y="89785"/>
                  <a:pt x="749656" y="75648"/>
                  <a:pt x="748676" y="57227"/>
                </a:cubicBezTo>
                <a:cubicBezTo>
                  <a:pt x="748646" y="56651"/>
                  <a:pt x="748630" y="56073"/>
                  <a:pt x="748629" y="55496"/>
                </a:cubicBezTo>
                <a:cubicBezTo>
                  <a:pt x="747719" y="37985"/>
                  <a:pt x="761150" y="23050"/>
                  <a:pt x="778628" y="22138"/>
                </a:cubicBezTo>
                <a:cubicBezTo>
                  <a:pt x="779149" y="22111"/>
                  <a:pt x="779670" y="22097"/>
                  <a:pt x="780192" y="22095"/>
                </a:cubicBezTo>
                <a:moveTo>
                  <a:pt x="780192" y="-3"/>
                </a:moveTo>
                <a:cubicBezTo>
                  <a:pt x="749599" y="-143"/>
                  <a:pt x="724686" y="24591"/>
                  <a:pt x="724546" y="55242"/>
                </a:cubicBezTo>
                <a:cubicBezTo>
                  <a:pt x="724407" y="85893"/>
                  <a:pt x="749093" y="110854"/>
                  <a:pt x="779686" y="110994"/>
                </a:cubicBezTo>
                <a:cubicBezTo>
                  <a:pt x="810278" y="111134"/>
                  <a:pt x="835191" y="86401"/>
                  <a:pt x="835332" y="55750"/>
                </a:cubicBezTo>
                <a:cubicBezTo>
                  <a:pt x="836107" y="25881"/>
                  <a:pt x="812568" y="1037"/>
                  <a:pt x="782755" y="260"/>
                </a:cubicBezTo>
                <a:cubicBezTo>
                  <a:pt x="781943" y="239"/>
                  <a:pt x="781131" y="236"/>
                  <a:pt x="780319" y="251"/>
                </a:cubicBezTo>
                <a:moveTo>
                  <a:pt x="723785" y="1775"/>
                </a:moveTo>
                <a:lnTo>
                  <a:pt x="638223" y="1775"/>
                </a:lnTo>
                <a:lnTo>
                  <a:pt x="638223" y="23492"/>
                </a:lnTo>
                <a:lnTo>
                  <a:pt x="669532" y="23492"/>
                </a:lnTo>
                <a:lnTo>
                  <a:pt x="669532" y="109471"/>
                </a:lnTo>
                <a:lnTo>
                  <a:pt x="692349" y="109471"/>
                </a:lnTo>
                <a:lnTo>
                  <a:pt x="692349" y="23492"/>
                </a:lnTo>
                <a:lnTo>
                  <a:pt x="723785" y="23492"/>
                </a:lnTo>
                <a:lnTo>
                  <a:pt x="723785" y="1775"/>
                </a:lnTo>
                <a:close/>
                <a:moveTo>
                  <a:pt x="585365" y="72006"/>
                </a:moveTo>
                <a:lnTo>
                  <a:pt x="598801" y="37462"/>
                </a:lnTo>
                <a:lnTo>
                  <a:pt x="611477" y="72006"/>
                </a:lnTo>
                <a:close/>
                <a:moveTo>
                  <a:pt x="626181" y="110106"/>
                </a:moveTo>
                <a:lnTo>
                  <a:pt x="651532" y="110106"/>
                </a:lnTo>
                <a:lnTo>
                  <a:pt x="608688" y="2283"/>
                </a:lnTo>
                <a:lnTo>
                  <a:pt x="590182" y="2283"/>
                </a:lnTo>
                <a:lnTo>
                  <a:pt x="547464" y="110106"/>
                </a:lnTo>
                <a:lnTo>
                  <a:pt x="571548" y="110106"/>
                </a:lnTo>
                <a:lnTo>
                  <a:pt x="578520" y="92072"/>
                </a:lnTo>
                <a:lnTo>
                  <a:pt x="619843" y="92072"/>
                </a:lnTo>
                <a:lnTo>
                  <a:pt x="626561" y="110106"/>
                </a:lnTo>
                <a:close/>
                <a:moveTo>
                  <a:pt x="462283" y="2283"/>
                </a:moveTo>
                <a:lnTo>
                  <a:pt x="502845" y="110106"/>
                </a:lnTo>
                <a:lnTo>
                  <a:pt x="521099" y="110106"/>
                </a:lnTo>
                <a:lnTo>
                  <a:pt x="561534" y="2283"/>
                </a:lnTo>
                <a:lnTo>
                  <a:pt x="537450" y="2283"/>
                </a:lnTo>
                <a:lnTo>
                  <a:pt x="512099" y="72895"/>
                </a:lnTo>
                <a:lnTo>
                  <a:pt x="486747" y="2283"/>
                </a:lnTo>
                <a:close/>
                <a:moveTo>
                  <a:pt x="407650" y="23492"/>
                </a:moveTo>
                <a:lnTo>
                  <a:pt x="424002" y="23492"/>
                </a:lnTo>
                <a:cubicBezTo>
                  <a:pt x="431002" y="23492"/>
                  <a:pt x="436678" y="29178"/>
                  <a:pt x="436678" y="36192"/>
                </a:cubicBezTo>
                <a:cubicBezTo>
                  <a:pt x="436678" y="43206"/>
                  <a:pt x="431002" y="48892"/>
                  <a:pt x="424002" y="48892"/>
                </a:cubicBezTo>
                <a:lnTo>
                  <a:pt x="407650" y="48892"/>
                </a:lnTo>
                <a:lnTo>
                  <a:pt x="407650" y="23492"/>
                </a:lnTo>
                <a:close/>
                <a:moveTo>
                  <a:pt x="471029" y="109344"/>
                </a:moveTo>
                <a:lnTo>
                  <a:pt x="442889" y="64640"/>
                </a:lnTo>
                <a:cubicBezTo>
                  <a:pt x="453996" y="58958"/>
                  <a:pt x="460744" y="47276"/>
                  <a:pt x="460128" y="34795"/>
                </a:cubicBezTo>
                <a:cubicBezTo>
                  <a:pt x="459782" y="16267"/>
                  <a:pt x="444653" y="1449"/>
                  <a:pt x="426157" y="1521"/>
                </a:cubicBezTo>
                <a:lnTo>
                  <a:pt x="384580" y="1521"/>
                </a:lnTo>
                <a:lnTo>
                  <a:pt x="384580" y="109344"/>
                </a:lnTo>
                <a:lnTo>
                  <a:pt x="407396" y="109344"/>
                </a:lnTo>
                <a:lnTo>
                  <a:pt x="407396" y="68450"/>
                </a:lnTo>
                <a:lnTo>
                  <a:pt x="419058" y="68450"/>
                </a:lnTo>
                <a:lnTo>
                  <a:pt x="443396" y="109598"/>
                </a:lnTo>
                <a:close/>
                <a:moveTo>
                  <a:pt x="304596" y="1521"/>
                </a:moveTo>
                <a:lnTo>
                  <a:pt x="304596" y="109344"/>
                </a:lnTo>
                <a:lnTo>
                  <a:pt x="370637" y="109344"/>
                </a:lnTo>
                <a:lnTo>
                  <a:pt x="370637" y="87754"/>
                </a:lnTo>
                <a:lnTo>
                  <a:pt x="328299" y="87754"/>
                </a:lnTo>
                <a:lnTo>
                  <a:pt x="328299" y="64894"/>
                </a:lnTo>
                <a:lnTo>
                  <a:pt x="366327" y="64894"/>
                </a:lnTo>
                <a:lnTo>
                  <a:pt x="366327" y="43050"/>
                </a:lnTo>
                <a:lnTo>
                  <a:pt x="328299" y="43050"/>
                </a:lnTo>
                <a:lnTo>
                  <a:pt x="328299" y="23492"/>
                </a:lnTo>
                <a:lnTo>
                  <a:pt x="371524" y="23492"/>
                </a:lnTo>
                <a:lnTo>
                  <a:pt x="371524" y="1775"/>
                </a:lnTo>
                <a:close/>
                <a:moveTo>
                  <a:pt x="252245" y="111122"/>
                </a:moveTo>
                <a:cubicBezTo>
                  <a:pt x="274934" y="111122"/>
                  <a:pt x="291793" y="97025"/>
                  <a:pt x="291793" y="77848"/>
                </a:cubicBezTo>
                <a:cubicBezTo>
                  <a:pt x="291793" y="36700"/>
                  <a:pt x="234879" y="49781"/>
                  <a:pt x="234879" y="32001"/>
                </a:cubicBezTo>
                <a:cubicBezTo>
                  <a:pt x="234879" y="25651"/>
                  <a:pt x="240203" y="21841"/>
                  <a:pt x="248822" y="21841"/>
                </a:cubicBezTo>
                <a:cubicBezTo>
                  <a:pt x="256751" y="20929"/>
                  <a:pt x="263916" y="26630"/>
                  <a:pt x="264826" y="34574"/>
                </a:cubicBezTo>
                <a:cubicBezTo>
                  <a:pt x="264888" y="35111"/>
                  <a:pt x="264919" y="35651"/>
                  <a:pt x="264920" y="36192"/>
                </a:cubicBezTo>
                <a:lnTo>
                  <a:pt x="288497" y="36192"/>
                </a:lnTo>
                <a:cubicBezTo>
                  <a:pt x="289111" y="16914"/>
                  <a:pt x="274010" y="786"/>
                  <a:pt x="254768" y="171"/>
                </a:cubicBezTo>
                <a:cubicBezTo>
                  <a:pt x="253079" y="117"/>
                  <a:pt x="251389" y="187"/>
                  <a:pt x="249709" y="378"/>
                </a:cubicBezTo>
                <a:cubicBezTo>
                  <a:pt x="231179" y="-1470"/>
                  <a:pt x="214662" y="12082"/>
                  <a:pt x="212817" y="30647"/>
                </a:cubicBezTo>
                <a:cubicBezTo>
                  <a:pt x="212764" y="31182"/>
                  <a:pt x="212724" y="31718"/>
                  <a:pt x="212696" y="32255"/>
                </a:cubicBezTo>
                <a:cubicBezTo>
                  <a:pt x="212696" y="71752"/>
                  <a:pt x="269230" y="58925"/>
                  <a:pt x="269230" y="77975"/>
                </a:cubicBezTo>
                <a:cubicBezTo>
                  <a:pt x="269230" y="85087"/>
                  <a:pt x="262385" y="89659"/>
                  <a:pt x="252371" y="89659"/>
                </a:cubicBezTo>
                <a:cubicBezTo>
                  <a:pt x="243522" y="91070"/>
                  <a:pt x="235206" y="85026"/>
                  <a:pt x="233798" y="76160"/>
                </a:cubicBezTo>
                <a:cubicBezTo>
                  <a:pt x="233700" y="75541"/>
                  <a:pt x="233638" y="74918"/>
                  <a:pt x="233611" y="74292"/>
                </a:cubicBezTo>
                <a:lnTo>
                  <a:pt x="211175" y="74292"/>
                </a:lnTo>
                <a:cubicBezTo>
                  <a:pt x="211807" y="95325"/>
                  <a:pt x="229337" y="111862"/>
                  <a:pt x="250329" y="111229"/>
                </a:cubicBezTo>
                <a:cubicBezTo>
                  <a:pt x="250969" y="111209"/>
                  <a:pt x="251607" y="111174"/>
                  <a:pt x="252245" y="111122"/>
                </a:cubicBezTo>
                <a:moveTo>
                  <a:pt x="146655" y="87754"/>
                </a:moveTo>
                <a:lnTo>
                  <a:pt x="146655" y="62354"/>
                </a:lnTo>
                <a:lnTo>
                  <a:pt x="167317" y="62354"/>
                </a:lnTo>
                <a:cubicBezTo>
                  <a:pt x="174317" y="62354"/>
                  <a:pt x="179993" y="68040"/>
                  <a:pt x="179993" y="75054"/>
                </a:cubicBezTo>
                <a:cubicBezTo>
                  <a:pt x="179993" y="82068"/>
                  <a:pt x="174317" y="87754"/>
                  <a:pt x="167317" y="87754"/>
                </a:cubicBezTo>
                <a:close/>
                <a:moveTo>
                  <a:pt x="146655" y="45209"/>
                </a:moveTo>
                <a:lnTo>
                  <a:pt x="146655" y="23492"/>
                </a:lnTo>
                <a:lnTo>
                  <a:pt x="163514" y="23492"/>
                </a:lnTo>
                <a:cubicBezTo>
                  <a:pt x="169598" y="23208"/>
                  <a:pt x="174760" y="27920"/>
                  <a:pt x="175043" y="34015"/>
                </a:cubicBezTo>
                <a:cubicBezTo>
                  <a:pt x="175045" y="34063"/>
                  <a:pt x="175047" y="34112"/>
                  <a:pt x="175049" y="34160"/>
                </a:cubicBezTo>
                <a:cubicBezTo>
                  <a:pt x="174913" y="40331"/>
                  <a:pt x="169809" y="45223"/>
                  <a:pt x="163650" y="45086"/>
                </a:cubicBezTo>
                <a:cubicBezTo>
                  <a:pt x="163605" y="45085"/>
                  <a:pt x="163559" y="45084"/>
                  <a:pt x="163514" y="45082"/>
                </a:cubicBezTo>
                <a:close/>
                <a:moveTo>
                  <a:pt x="123965" y="109598"/>
                </a:moveTo>
                <a:lnTo>
                  <a:pt x="168965" y="109598"/>
                </a:lnTo>
                <a:cubicBezTo>
                  <a:pt x="186722" y="110529"/>
                  <a:pt x="201870" y="96861"/>
                  <a:pt x="202799" y="79069"/>
                </a:cubicBezTo>
                <a:cubicBezTo>
                  <a:pt x="202802" y="79001"/>
                  <a:pt x="202806" y="78933"/>
                  <a:pt x="202809" y="78864"/>
                </a:cubicBezTo>
                <a:cubicBezTo>
                  <a:pt x="203544" y="66429"/>
                  <a:pt x="195169" y="55294"/>
                  <a:pt x="183035" y="52575"/>
                </a:cubicBezTo>
                <a:cubicBezTo>
                  <a:pt x="192046" y="48969"/>
                  <a:pt x="197932" y="40199"/>
                  <a:pt x="197865" y="30477"/>
                </a:cubicBezTo>
                <a:cubicBezTo>
                  <a:pt x="196385" y="13370"/>
                  <a:pt x="181500" y="603"/>
                  <a:pt x="164401" y="1775"/>
                </a:cubicBezTo>
                <a:lnTo>
                  <a:pt x="123712" y="1775"/>
                </a:lnTo>
                <a:lnTo>
                  <a:pt x="123712" y="109598"/>
                </a:lnTo>
                <a:close/>
                <a:moveTo>
                  <a:pt x="55643" y="22349"/>
                </a:moveTo>
                <a:cubicBezTo>
                  <a:pt x="74028" y="21367"/>
                  <a:pt x="89727" y="35504"/>
                  <a:pt x="90707" y="53925"/>
                </a:cubicBezTo>
                <a:cubicBezTo>
                  <a:pt x="91687" y="72346"/>
                  <a:pt x="77577" y="88075"/>
                  <a:pt x="59192" y="89057"/>
                </a:cubicBezTo>
                <a:cubicBezTo>
                  <a:pt x="40806" y="90039"/>
                  <a:pt x="25107" y="75902"/>
                  <a:pt x="24127" y="57481"/>
                </a:cubicBezTo>
                <a:cubicBezTo>
                  <a:pt x="24097" y="56905"/>
                  <a:pt x="24081" y="56327"/>
                  <a:pt x="24080" y="55750"/>
                </a:cubicBezTo>
                <a:cubicBezTo>
                  <a:pt x="23240" y="38165"/>
                  <a:pt x="36787" y="23227"/>
                  <a:pt x="54338" y="22385"/>
                </a:cubicBezTo>
                <a:cubicBezTo>
                  <a:pt x="54773" y="22364"/>
                  <a:pt x="55208" y="22352"/>
                  <a:pt x="55643" y="22349"/>
                </a:cubicBezTo>
                <a:moveTo>
                  <a:pt x="55643" y="251"/>
                </a:moveTo>
                <a:cubicBezTo>
                  <a:pt x="25050" y="111"/>
                  <a:pt x="137" y="24845"/>
                  <a:pt x="-3" y="55496"/>
                </a:cubicBezTo>
                <a:cubicBezTo>
                  <a:pt x="-143" y="86147"/>
                  <a:pt x="24543" y="111108"/>
                  <a:pt x="55136" y="111248"/>
                </a:cubicBezTo>
                <a:cubicBezTo>
                  <a:pt x="85728" y="111388"/>
                  <a:pt x="110642" y="86655"/>
                  <a:pt x="110782" y="56004"/>
                </a:cubicBezTo>
                <a:cubicBezTo>
                  <a:pt x="110782" y="55919"/>
                  <a:pt x="110783" y="55835"/>
                  <a:pt x="110783" y="55750"/>
                </a:cubicBezTo>
                <a:cubicBezTo>
                  <a:pt x="111631" y="25953"/>
                  <a:pt x="88209" y="1108"/>
                  <a:pt x="58469" y="258"/>
                </a:cubicBezTo>
                <a:cubicBezTo>
                  <a:pt x="57527" y="231"/>
                  <a:pt x="56585" y="229"/>
                  <a:pt x="55643" y="251"/>
                </a:cubicBezTo>
              </a:path>
            </a:pathLst>
          </a:custGeom>
          <a:solidFill>
            <a:schemeClr val="tx2"/>
          </a:solidFill>
          <a:ln w="12627"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258F7411-130B-DF4C-A9C9-9AC80541EBE7}"/>
              </a:ext>
            </a:extLst>
          </p:cNvPr>
          <p:cNvSpPr/>
          <p:nvPr/>
        </p:nvSpPr>
        <p:spPr>
          <a:xfrm>
            <a:off x="1369471" y="667983"/>
            <a:ext cx="1088724" cy="111451"/>
          </a:xfrm>
          <a:custGeom>
            <a:avLst/>
            <a:gdLst>
              <a:gd name="connsiteX0" fmla="*/ 986554 w 1088724"/>
              <a:gd name="connsiteY0" fmla="*/ 1557 h 111451"/>
              <a:gd name="connsiteX1" fmla="*/ 1026610 w 1088724"/>
              <a:gd name="connsiteY1" fmla="*/ 63787 h 111451"/>
              <a:gd name="connsiteX2" fmla="*/ 1026610 w 1088724"/>
              <a:gd name="connsiteY2" fmla="*/ 109380 h 111451"/>
              <a:gd name="connsiteX3" fmla="*/ 1049553 w 1088724"/>
              <a:gd name="connsiteY3" fmla="*/ 109380 h 111451"/>
              <a:gd name="connsiteX4" fmla="*/ 1049553 w 1088724"/>
              <a:gd name="connsiteY4" fmla="*/ 64041 h 111451"/>
              <a:gd name="connsiteX5" fmla="*/ 1088721 w 1088724"/>
              <a:gd name="connsiteY5" fmla="*/ 1811 h 111451"/>
              <a:gd name="connsiteX6" fmla="*/ 1062102 w 1088724"/>
              <a:gd name="connsiteY6" fmla="*/ 1811 h 111451"/>
              <a:gd name="connsiteX7" fmla="*/ 1038271 w 1088724"/>
              <a:gd name="connsiteY7" fmla="*/ 40927 h 111451"/>
              <a:gd name="connsiteX8" fmla="*/ 1014441 w 1088724"/>
              <a:gd name="connsiteY8" fmla="*/ 1557 h 111451"/>
              <a:gd name="connsiteX9" fmla="*/ 935851 w 1088724"/>
              <a:gd name="connsiteY9" fmla="*/ 110904 h 111451"/>
              <a:gd name="connsiteX10" fmla="*/ 987314 w 1088724"/>
              <a:gd name="connsiteY10" fmla="*/ 70137 h 111451"/>
              <a:gd name="connsiteX11" fmla="*/ 961963 w 1088724"/>
              <a:gd name="connsiteY11" fmla="*/ 70137 h 111451"/>
              <a:gd name="connsiteX12" fmla="*/ 935977 w 1088724"/>
              <a:gd name="connsiteY12" fmla="*/ 88806 h 111451"/>
              <a:gd name="connsiteX13" fmla="*/ 904758 w 1088724"/>
              <a:gd name="connsiteY13" fmla="*/ 53410 h 111451"/>
              <a:gd name="connsiteX14" fmla="*/ 935977 w 1088724"/>
              <a:gd name="connsiteY14" fmla="*/ 22131 h 111451"/>
              <a:gd name="connsiteX15" fmla="*/ 961329 w 1088724"/>
              <a:gd name="connsiteY15" fmla="*/ 39403 h 111451"/>
              <a:gd name="connsiteX16" fmla="*/ 986681 w 1088724"/>
              <a:gd name="connsiteY16" fmla="*/ 39403 h 111451"/>
              <a:gd name="connsiteX17" fmla="*/ 935978 w 1088724"/>
              <a:gd name="connsiteY17" fmla="*/ 33 h 111451"/>
              <a:gd name="connsiteX18" fmla="*/ 883297 w 1088724"/>
              <a:gd name="connsiteY18" fmla="*/ 58123 h 111451"/>
              <a:gd name="connsiteX19" fmla="*/ 935978 w 1088724"/>
              <a:gd name="connsiteY19" fmla="*/ 110904 h 111451"/>
              <a:gd name="connsiteX20" fmla="*/ 844585 w 1088724"/>
              <a:gd name="connsiteY20" fmla="*/ 109634 h 111451"/>
              <a:gd name="connsiteX21" fmla="*/ 867401 w 1088724"/>
              <a:gd name="connsiteY21" fmla="*/ 109634 h 111451"/>
              <a:gd name="connsiteX22" fmla="*/ 867401 w 1088724"/>
              <a:gd name="connsiteY22" fmla="*/ 1557 h 111451"/>
              <a:gd name="connsiteX23" fmla="*/ 844585 w 1088724"/>
              <a:gd name="connsiteY23" fmla="*/ 1557 h 111451"/>
              <a:gd name="connsiteX24" fmla="*/ 844585 w 1088724"/>
              <a:gd name="connsiteY24" fmla="*/ 109380 h 111451"/>
              <a:gd name="connsiteX25" fmla="*/ 760925 w 1088724"/>
              <a:gd name="connsiteY25" fmla="*/ 1557 h 111451"/>
              <a:gd name="connsiteX26" fmla="*/ 760925 w 1088724"/>
              <a:gd name="connsiteY26" fmla="*/ 109380 h 111451"/>
              <a:gd name="connsiteX27" fmla="*/ 833050 w 1088724"/>
              <a:gd name="connsiteY27" fmla="*/ 109380 h 111451"/>
              <a:gd name="connsiteX28" fmla="*/ 833050 w 1088724"/>
              <a:gd name="connsiteY28" fmla="*/ 87790 h 111451"/>
              <a:gd name="connsiteX29" fmla="*/ 783741 w 1088724"/>
              <a:gd name="connsiteY29" fmla="*/ 87790 h 111451"/>
              <a:gd name="connsiteX30" fmla="*/ 783741 w 1088724"/>
              <a:gd name="connsiteY30" fmla="*/ 1557 h 111451"/>
              <a:gd name="connsiteX31" fmla="*/ 692475 w 1088724"/>
              <a:gd name="connsiteY31" fmla="*/ 22385 h 111451"/>
              <a:gd name="connsiteX32" fmla="*/ 727540 w 1088724"/>
              <a:gd name="connsiteY32" fmla="*/ 53961 h 111451"/>
              <a:gd name="connsiteX33" fmla="*/ 696024 w 1088724"/>
              <a:gd name="connsiteY33" fmla="*/ 89093 h 111451"/>
              <a:gd name="connsiteX34" fmla="*/ 660960 w 1088724"/>
              <a:gd name="connsiteY34" fmla="*/ 57517 h 111451"/>
              <a:gd name="connsiteX35" fmla="*/ 660913 w 1088724"/>
              <a:gd name="connsiteY35" fmla="*/ 55786 h 111451"/>
              <a:gd name="connsiteX36" fmla="*/ 690911 w 1088724"/>
              <a:gd name="connsiteY36" fmla="*/ 22428 h 111451"/>
              <a:gd name="connsiteX37" fmla="*/ 692475 w 1088724"/>
              <a:gd name="connsiteY37" fmla="*/ 22385 h 111451"/>
              <a:gd name="connsiteX38" fmla="*/ 692475 w 1088724"/>
              <a:gd name="connsiteY38" fmla="*/ 287 h 111451"/>
              <a:gd name="connsiteX39" fmla="*/ 636703 w 1088724"/>
              <a:gd name="connsiteY39" fmla="*/ 55404 h 111451"/>
              <a:gd name="connsiteX40" fmla="*/ 691715 w 1088724"/>
              <a:gd name="connsiteY40" fmla="*/ 111283 h 111451"/>
              <a:gd name="connsiteX41" fmla="*/ 747487 w 1088724"/>
              <a:gd name="connsiteY41" fmla="*/ 56166 h 111451"/>
              <a:gd name="connsiteX42" fmla="*/ 747488 w 1088724"/>
              <a:gd name="connsiteY42" fmla="*/ 55786 h 111451"/>
              <a:gd name="connsiteX43" fmla="*/ 695172 w 1088724"/>
              <a:gd name="connsiteY43" fmla="*/ 297 h 111451"/>
              <a:gd name="connsiteX44" fmla="*/ 692475 w 1088724"/>
              <a:gd name="connsiteY44" fmla="*/ 287 h 111451"/>
              <a:gd name="connsiteX45" fmla="*/ 593604 w 1088724"/>
              <a:gd name="connsiteY45" fmla="*/ 49436 h 111451"/>
              <a:gd name="connsiteX46" fmla="*/ 575224 w 1088724"/>
              <a:gd name="connsiteY46" fmla="*/ 49436 h 111451"/>
              <a:gd name="connsiteX47" fmla="*/ 575224 w 1088724"/>
              <a:gd name="connsiteY47" fmla="*/ 24036 h 111451"/>
              <a:gd name="connsiteX48" fmla="*/ 593604 w 1088724"/>
              <a:gd name="connsiteY48" fmla="*/ 24036 h 111451"/>
              <a:gd name="connsiteX49" fmla="*/ 607017 w 1088724"/>
              <a:gd name="connsiteY49" fmla="*/ 35952 h 111451"/>
              <a:gd name="connsiteX50" fmla="*/ 607040 w 1088724"/>
              <a:gd name="connsiteY50" fmla="*/ 36736 h 111451"/>
              <a:gd name="connsiteX51" fmla="*/ 594387 w 1088724"/>
              <a:gd name="connsiteY51" fmla="*/ 49459 h 111451"/>
              <a:gd name="connsiteX52" fmla="*/ 593604 w 1088724"/>
              <a:gd name="connsiteY52" fmla="*/ 49436 h 111451"/>
              <a:gd name="connsiteX53" fmla="*/ 593604 w 1088724"/>
              <a:gd name="connsiteY53" fmla="*/ 1811 h 111451"/>
              <a:gd name="connsiteX54" fmla="*/ 553041 w 1088724"/>
              <a:gd name="connsiteY54" fmla="*/ 1811 h 111451"/>
              <a:gd name="connsiteX55" fmla="*/ 553041 w 1088724"/>
              <a:gd name="connsiteY55" fmla="*/ 109634 h 111451"/>
              <a:gd name="connsiteX56" fmla="*/ 575731 w 1088724"/>
              <a:gd name="connsiteY56" fmla="*/ 109634 h 111451"/>
              <a:gd name="connsiteX57" fmla="*/ 575731 w 1088724"/>
              <a:gd name="connsiteY57" fmla="*/ 71534 h 111451"/>
              <a:gd name="connsiteX58" fmla="*/ 594111 w 1088724"/>
              <a:gd name="connsiteY58" fmla="*/ 71534 h 111451"/>
              <a:gd name="connsiteX59" fmla="*/ 630877 w 1088724"/>
              <a:gd name="connsiteY59" fmla="*/ 38901 h 111451"/>
              <a:gd name="connsiteX60" fmla="*/ 598306 w 1088724"/>
              <a:gd name="connsiteY60" fmla="*/ 2065 h 111451"/>
              <a:gd name="connsiteX61" fmla="*/ 594111 w 1088724"/>
              <a:gd name="connsiteY61" fmla="*/ 2065 h 111451"/>
              <a:gd name="connsiteX62" fmla="*/ 456832 w 1088724"/>
              <a:gd name="connsiteY62" fmla="*/ 111412 h 111451"/>
              <a:gd name="connsiteX63" fmla="*/ 508423 w 1088724"/>
              <a:gd name="connsiteY63" fmla="*/ 70645 h 111451"/>
              <a:gd name="connsiteX64" fmla="*/ 483071 w 1088724"/>
              <a:gd name="connsiteY64" fmla="*/ 70645 h 111451"/>
              <a:gd name="connsiteX65" fmla="*/ 457719 w 1088724"/>
              <a:gd name="connsiteY65" fmla="*/ 89314 h 111451"/>
              <a:gd name="connsiteX66" fmla="*/ 426500 w 1088724"/>
              <a:gd name="connsiteY66" fmla="*/ 53918 h 111451"/>
              <a:gd name="connsiteX67" fmla="*/ 457719 w 1088724"/>
              <a:gd name="connsiteY67" fmla="*/ 22639 h 111451"/>
              <a:gd name="connsiteX68" fmla="*/ 483071 w 1088724"/>
              <a:gd name="connsiteY68" fmla="*/ 39911 h 111451"/>
              <a:gd name="connsiteX69" fmla="*/ 508422 w 1088724"/>
              <a:gd name="connsiteY69" fmla="*/ 39911 h 111451"/>
              <a:gd name="connsiteX70" fmla="*/ 457719 w 1088724"/>
              <a:gd name="connsiteY70" fmla="*/ 541 h 111451"/>
              <a:gd name="connsiteX71" fmla="*/ 405038 w 1088724"/>
              <a:gd name="connsiteY71" fmla="*/ 58631 h 111451"/>
              <a:gd name="connsiteX72" fmla="*/ 457719 w 1088724"/>
              <a:gd name="connsiteY72" fmla="*/ 111412 h 111451"/>
              <a:gd name="connsiteX73" fmla="*/ 366961 w 1088724"/>
              <a:gd name="connsiteY73" fmla="*/ 109888 h 111451"/>
              <a:gd name="connsiteX74" fmla="*/ 388256 w 1088724"/>
              <a:gd name="connsiteY74" fmla="*/ 109888 h 111451"/>
              <a:gd name="connsiteX75" fmla="*/ 388256 w 1088724"/>
              <a:gd name="connsiteY75" fmla="*/ 1557 h 111451"/>
              <a:gd name="connsiteX76" fmla="*/ 365439 w 1088724"/>
              <a:gd name="connsiteY76" fmla="*/ 1557 h 111451"/>
              <a:gd name="connsiteX77" fmla="*/ 365439 w 1088724"/>
              <a:gd name="connsiteY77" fmla="*/ 109380 h 111451"/>
              <a:gd name="connsiteX78" fmla="*/ 281779 w 1088724"/>
              <a:gd name="connsiteY78" fmla="*/ 1557 h 111451"/>
              <a:gd name="connsiteX79" fmla="*/ 281779 w 1088724"/>
              <a:gd name="connsiteY79" fmla="*/ 109380 h 111451"/>
              <a:gd name="connsiteX80" fmla="*/ 353904 w 1088724"/>
              <a:gd name="connsiteY80" fmla="*/ 109380 h 111451"/>
              <a:gd name="connsiteX81" fmla="*/ 353904 w 1088724"/>
              <a:gd name="connsiteY81" fmla="*/ 87790 h 111451"/>
              <a:gd name="connsiteX82" fmla="*/ 304469 w 1088724"/>
              <a:gd name="connsiteY82" fmla="*/ 87790 h 111451"/>
              <a:gd name="connsiteX83" fmla="*/ 304469 w 1088724"/>
              <a:gd name="connsiteY83" fmla="*/ 1557 h 111451"/>
              <a:gd name="connsiteX84" fmla="*/ 213964 w 1088724"/>
              <a:gd name="connsiteY84" fmla="*/ 87536 h 111451"/>
              <a:gd name="connsiteX85" fmla="*/ 213964 w 1088724"/>
              <a:gd name="connsiteY85" fmla="*/ 62136 h 111451"/>
              <a:gd name="connsiteX86" fmla="*/ 234498 w 1088724"/>
              <a:gd name="connsiteY86" fmla="*/ 62136 h 111451"/>
              <a:gd name="connsiteX87" fmla="*/ 247174 w 1088724"/>
              <a:gd name="connsiteY87" fmla="*/ 74836 h 111451"/>
              <a:gd name="connsiteX88" fmla="*/ 234498 w 1088724"/>
              <a:gd name="connsiteY88" fmla="*/ 87536 h 111451"/>
              <a:gd name="connsiteX89" fmla="*/ 213964 w 1088724"/>
              <a:gd name="connsiteY89" fmla="*/ 44991 h 111451"/>
              <a:gd name="connsiteX90" fmla="*/ 213964 w 1088724"/>
              <a:gd name="connsiteY90" fmla="*/ 23401 h 111451"/>
              <a:gd name="connsiteX91" fmla="*/ 230569 w 1088724"/>
              <a:gd name="connsiteY91" fmla="*/ 23401 h 111451"/>
              <a:gd name="connsiteX92" fmla="*/ 242098 w 1088724"/>
              <a:gd name="connsiteY92" fmla="*/ 33924 h 111451"/>
              <a:gd name="connsiteX93" fmla="*/ 242104 w 1088724"/>
              <a:gd name="connsiteY93" fmla="*/ 34069 h 111451"/>
              <a:gd name="connsiteX94" fmla="*/ 230705 w 1088724"/>
              <a:gd name="connsiteY94" fmla="*/ 44995 h 111451"/>
              <a:gd name="connsiteX95" fmla="*/ 230569 w 1088724"/>
              <a:gd name="connsiteY95" fmla="*/ 44991 h 111451"/>
              <a:gd name="connsiteX96" fmla="*/ 191147 w 1088724"/>
              <a:gd name="connsiteY96" fmla="*/ 109380 h 111451"/>
              <a:gd name="connsiteX97" fmla="*/ 236146 w 1088724"/>
              <a:gd name="connsiteY97" fmla="*/ 109380 h 111451"/>
              <a:gd name="connsiteX98" fmla="*/ 269991 w 1088724"/>
              <a:gd name="connsiteY98" fmla="*/ 78646 h 111451"/>
              <a:gd name="connsiteX99" fmla="*/ 250216 w 1088724"/>
              <a:gd name="connsiteY99" fmla="*/ 52357 h 111451"/>
              <a:gd name="connsiteX100" fmla="*/ 265174 w 1088724"/>
              <a:gd name="connsiteY100" fmla="*/ 30259 h 111451"/>
              <a:gd name="connsiteX101" fmla="*/ 231583 w 1088724"/>
              <a:gd name="connsiteY101" fmla="*/ 1557 h 111451"/>
              <a:gd name="connsiteX102" fmla="*/ 191147 w 1088724"/>
              <a:gd name="connsiteY102" fmla="*/ 1557 h 111451"/>
              <a:gd name="connsiteX103" fmla="*/ 191147 w 1088724"/>
              <a:gd name="connsiteY103" fmla="*/ 109380 h 111451"/>
              <a:gd name="connsiteX104" fmla="*/ 132331 w 1088724"/>
              <a:gd name="connsiteY104" fmla="*/ 110777 h 111451"/>
              <a:gd name="connsiteX105" fmla="*/ 174936 w 1088724"/>
              <a:gd name="connsiteY105" fmla="*/ 69917 h 111451"/>
              <a:gd name="connsiteX106" fmla="*/ 174922 w 1088724"/>
              <a:gd name="connsiteY106" fmla="*/ 67597 h 111451"/>
              <a:gd name="connsiteX107" fmla="*/ 174922 w 1088724"/>
              <a:gd name="connsiteY107" fmla="*/ 1557 h 111451"/>
              <a:gd name="connsiteX108" fmla="*/ 152106 w 1088724"/>
              <a:gd name="connsiteY108" fmla="*/ 1557 h 111451"/>
              <a:gd name="connsiteX109" fmla="*/ 152106 w 1088724"/>
              <a:gd name="connsiteY109" fmla="*/ 67597 h 111451"/>
              <a:gd name="connsiteX110" fmla="*/ 132205 w 1088724"/>
              <a:gd name="connsiteY110" fmla="*/ 87536 h 111451"/>
              <a:gd name="connsiteX111" fmla="*/ 112304 w 1088724"/>
              <a:gd name="connsiteY111" fmla="*/ 67597 h 111451"/>
              <a:gd name="connsiteX112" fmla="*/ 112304 w 1088724"/>
              <a:gd name="connsiteY112" fmla="*/ 1557 h 111451"/>
              <a:gd name="connsiteX113" fmla="*/ 89487 w 1088724"/>
              <a:gd name="connsiteY113" fmla="*/ 1557 h 111451"/>
              <a:gd name="connsiteX114" fmla="*/ 89487 w 1088724"/>
              <a:gd name="connsiteY114" fmla="*/ 67597 h 111451"/>
              <a:gd name="connsiteX115" fmla="*/ 129756 w 1088724"/>
              <a:gd name="connsiteY115" fmla="*/ 110770 h 111451"/>
              <a:gd name="connsiteX116" fmla="*/ 132331 w 1088724"/>
              <a:gd name="connsiteY116" fmla="*/ 110777 h 111451"/>
              <a:gd name="connsiteX117" fmla="*/ 41066 w 1088724"/>
              <a:gd name="connsiteY117" fmla="*/ 49182 h 111451"/>
              <a:gd name="connsiteX118" fmla="*/ 22812 w 1088724"/>
              <a:gd name="connsiteY118" fmla="*/ 49182 h 111451"/>
              <a:gd name="connsiteX119" fmla="*/ 22812 w 1088724"/>
              <a:gd name="connsiteY119" fmla="*/ 23782 h 111451"/>
              <a:gd name="connsiteX120" fmla="*/ 41066 w 1088724"/>
              <a:gd name="connsiteY120" fmla="*/ 23782 h 111451"/>
              <a:gd name="connsiteX121" fmla="*/ 54598 w 1088724"/>
              <a:gd name="connsiteY121" fmla="*/ 35562 h 111451"/>
              <a:gd name="connsiteX122" fmla="*/ 54629 w 1088724"/>
              <a:gd name="connsiteY122" fmla="*/ 36482 h 111451"/>
              <a:gd name="connsiteX123" fmla="*/ 41984 w 1088724"/>
              <a:gd name="connsiteY123" fmla="*/ 49213 h 111451"/>
              <a:gd name="connsiteX124" fmla="*/ 41066 w 1088724"/>
              <a:gd name="connsiteY124" fmla="*/ 49182 h 111451"/>
              <a:gd name="connsiteX125" fmla="*/ 41066 w 1088724"/>
              <a:gd name="connsiteY125" fmla="*/ 1557 h 111451"/>
              <a:gd name="connsiteX126" fmla="*/ -4 w 1088724"/>
              <a:gd name="connsiteY126" fmla="*/ 1557 h 111451"/>
              <a:gd name="connsiteX127" fmla="*/ -4 w 1088724"/>
              <a:gd name="connsiteY127" fmla="*/ 109380 h 111451"/>
              <a:gd name="connsiteX128" fmla="*/ 22812 w 1088724"/>
              <a:gd name="connsiteY128" fmla="*/ 109380 h 111451"/>
              <a:gd name="connsiteX129" fmla="*/ 22812 w 1088724"/>
              <a:gd name="connsiteY129" fmla="*/ 71280 h 111451"/>
              <a:gd name="connsiteX130" fmla="*/ 41066 w 1088724"/>
              <a:gd name="connsiteY130" fmla="*/ 71280 h 111451"/>
              <a:gd name="connsiteX131" fmla="*/ 77831 w 1088724"/>
              <a:gd name="connsiteY131" fmla="*/ 38647 h 111451"/>
              <a:gd name="connsiteX132" fmla="*/ 45260 w 1088724"/>
              <a:gd name="connsiteY132" fmla="*/ 1811 h 111451"/>
              <a:gd name="connsiteX133" fmla="*/ 41065 w 1088724"/>
              <a:gd name="connsiteY133" fmla="*/ 1811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088724" h="111451">
                <a:moveTo>
                  <a:pt x="986554" y="1557"/>
                </a:moveTo>
                <a:lnTo>
                  <a:pt x="1026610" y="63787"/>
                </a:lnTo>
                <a:lnTo>
                  <a:pt x="1026610" y="109380"/>
                </a:lnTo>
                <a:lnTo>
                  <a:pt x="1049553" y="109380"/>
                </a:lnTo>
                <a:lnTo>
                  <a:pt x="1049553" y="64041"/>
                </a:lnTo>
                <a:lnTo>
                  <a:pt x="1088721" y="1811"/>
                </a:lnTo>
                <a:lnTo>
                  <a:pt x="1062102" y="1811"/>
                </a:lnTo>
                <a:lnTo>
                  <a:pt x="1038271" y="40927"/>
                </a:lnTo>
                <a:lnTo>
                  <a:pt x="1014441" y="1557"/>
                </a:lnTo>
                <a:close/>
                <a:moveTo>
                  <a:pt x="935851" y="110904"/>
                </a:moveTo>
                <a:cubicBezTo>
                  <a:pt x="960651" y="111764"/>
                  <a:pt x="982428" y="94513"/>
                  <a:pt x="987314" y="70137"/>
                </a:cubicBezTo>
                <a:lnTo>
                  <a:pt x="961963" y="70137"/>
                </a:lnTo>
                <a:cubicBezTo>
                  <a:pt x="958523" y="81540"/>
                  <a:pt x="947861" y="89201"/>
                  <a:pt x="935977" y="88806"/>
                </a:cubicBezTo>
                <a:cubicBezTo>
                  <a:pt x="917601" y="87669"/>
                  <a:pt x="903623" y="71822"/>
                  <a:pt x="904758" y="53410"/>
                </a:cubicBezTo>
                <a:cubicBezTo>
                  <a:pt x="905795" y="36585"/>
                  <a:pt x="919184" y="23170"/>
                  <a:pt x="935977" y="22131"/>
                </a:cubicBezTo>
                <a:cubicBezTo>
                  <a:pt x="947267" y="21790"/>
                  <a:pt x="957496" y="28759"/>
                  <a:pt x="961329" y="39403"/>
                </a:cubicBezTo>
                <a:lnTo>
                  <a:pt x="986681" y="39403"/>
                </a:lnTo>
                <a:cubicBezTo>
                  <a:pt x="981537" y="15702"/>
                  <a:pt x="960169" y="-890"/>
                  <a:pt x="935978" y="33"/>
                </a:cubicBezTo>
                <a:cubicBezTo>
                  <a:pt x="905420" y="1499"/>
                  <a:pt x="881834" y="27507"/>
                  <a:pt x="883297" y="58123"/>
                </a:cubicBezTo>
                <a:cubicBezTo>
                  <a:pt x="884662" y="86688"/>
                  <a:pt x="907467" y="109537"/>
                  <a:pt x="935978" y="110904"/>
                </a:cubicBezTo>
                <a:moveTo>
                  <a:pt x="844585" y="109634"/>
                </a:moveTo>
                <a:lnTo>
                  <a:pt x="867401" y="109634"/>
                </a:lnTo>
                <a:lnTo>
                  <a:pt x="867401" y="1557"/>
                </a:lnTo>
                <a:lnTo>
                  <a:pt x="844585" y="1557"/>
                </a:lnTo>
                <a:lnTo>
                  <a:pt x="844585" y="109380"/>
                </a:lnTo>
                <a:close/>
                <a:moveTo>
                  <a:pt x="760925" y="1557"/>
                </a:moveTo>
                <a:lnTo>
                  <a:pt x="760925" y="109380"/>
                </a:lnTo>
                <a:lnTo>
                  <a:pt x="833050" y="109380"/>
                </a:lnTo>
                <a:lnTo>
                  <a:pt x="833050" y="87790"/>
                </a:lnTo>
                <a:lnTo>
                  <a:pt x="783741" y="87790"/>
                </a:lnTo>
                <a:lnTo>
                  <a:pt x="783741" y="1557"/>
                </a:lnTo>
                <a:close/>
                <a:moveTo>
                  <a:pt x="692475" y="22385"/>
                </a:moveTo>
                <a:cubicBezTo>
                  <a:pt x="710861" y="21403"/>
                  <a:pt x="726560" y="35540"/>
                  <a:pt x="727540" y="53961"/>
                </a:cubicBezTo>
                <a:cubicBezTo>
                  <a:pt x="728520" y="72382"/>
                  <a:pt x="714410" y="88111"/>
                  <a:pt x="696024" y="89093"/>
                </a:cubicBezTo>
                <a:cubicBezTo>
                  <a:pt x="677639" y="90075"/>
                  <a:pt x="661940" y="75938"/>
                  <a:pt x="660960" y="57517"/>
                </a:cubicBezTo>
                <a:cubicBezTo>
                  <a:pt x="660929" y="56941"/>
                  <a:pt x="660913" y="56364"/>
                  <a:pt x="660913" y="55786"/>
                </a:cubicBezTo>
                <a:cubicBezTo>
                  <a:pt x="660002" y="38275"/>
                  <a:pt x="673433" y="23340"/>
                  <a:pt x="690911" y="22428"/>
                </a:cubicBezTo>
                <a:cubicBezTo>
                  <a:pt x="691432" y="22401"/>
                  <a:pt x="691954" y="22387"/>
                  <a:pt x="692475" y="22385"/>
                </a:cubicBezTo>
                <a:moveTo>
                  <a:pt x="692475" y="287"/>
                </a:moveTo>
                <a:cubicBezTo>
                  <a:pt x="661883" y="77"/>
                  <a:pt x="636913" y="24754"/>
                  <a:pt x="636703" y="55404"/>
                </a:cubicBezTo>
                <a:cubicBezTo>
                  <a:pt x="636493" y="86055"/>
                  <a:pt x="661122" y="111072"/>
                  <a:pt x="691715" y="111283"/>
                </a:cubicBezTo>
                <a:cubicBezTo>
                  <a:pt x="722307" y="111493"/>
                  <a:pt x="747277" y="86817"/>
                  <a:pt x="747487" y="56166"/>
                </a:cubicBezTo>
                <a:cubicBezTo>
                  <a:pt x="747488" y="56040"/>
                  <a:pt x="747488" y="55913"/>
                  <a:pt x="747488" y="55786"/>
                </a:cubicBezTo>
                <a:cubicBezTo>
                  <a:pt x="748335" y="25989"/>
                  <a:pt x="724912" y="1145"/>
                  <a:pt x="695172" y="297"/>
                </a:cubicBezTo>
                <a:cubicBezTo>
                  <a:pt x="694273" y="271"/>
                  <a:pt x="693374" y="268"/>
                  <a:pt x="692475" y="287"/>
                </a:cubicBezTo>
                <a:moveTo>
                  <a:pt x="593604" y="49436"/>
                </a:moveTo>
                <a:lnTo>
                  <a:pt x="575224" y="49436"/>
                </a:lnTo>
                <a:lnTo>
                  <a:pt x="575224" y="24036"/>
                </a:lnTo>
                <a:lnTo>
                  <a:pt x="593604" y="24036"/>
                </a:lnTo>
                <a:cubicBezTo>
                  <a:pt x="600592" y="23616"/>
                  <a:pt x="606597" y="28950"/>
                  <a:pt x="607017" y="35952"/>
                </a:cubicBezTo>
                <a:cubicBezTo>
                  <a:pt x="607033" y="36213"/>
                  <a:pt x="607041" y="36475"/>
                  <a:pt x="607040" y="36736"/>
                </a:cubicBezTo>
                <a:cubicBezTo>
                  <a:pt x="607053" y="43750"/>
                  <a:pt x="601388" y="49447"/>
                  <a:pt x="594387" y="49459"/>
                </a:cubicBezTo>
                <a:cubicBezTo>
                  <a:pt x="594126" y="49460"/>
                  <a:pt x="593865" y="49452"/>
                  <a:pt x="593604" y="49436"/>
                </a:cubicBezTo>
                <a:moveTo>
                  <a:pt x="593604" y="1811"/>
                </a:moveTo>
                <a:lnTo>
                  <a:pt x="553041" y="1811"/>
                </a:lnTo>
                <a:lnTo>
                  <a:pt x="553041" y="109634"/>
                </a:lnTo>
                <a:lnTo>
                  <a:pt x="575731" y="109634"/>
                </a:lnTo>
                <a:lnTo>
                  <a:pt x="575731" y="71534"/>
                </a:lnTo>
                <a:lnTo>
                  <a:pt x="594111" y="71534"/>
                </a:lnTo>
                <a:cubicBezTo>
                  <a:pt x="613258" y="72695"/>
                  <a:pt x="629718" y="58084"/>
                  <a:pt x="630877" y="38901"/>
                </a:cubicBezTo>
                <a:cubicBezTo>
                  <a:pt x="632035" y="19718"/>
                  <a:pt x="617452" y="3226"/>
                  <a:pt x="598306" y="2065"/>
                </a:cubicBezTo>
                <a:cubicBezTo>
                  <a:pt x="596909" y="1981"/>
                  <a:pt x="595508" y="1981"/>
                  <a:pt x="594111" y="2065"/>
                </a:cubicBezTo>
                <a:moveTo>
                  <a:pt x="456832" y="111412"/>
                </a:moveTo>
                <a:cubicBezTo>
                  <a:pt x="481680" y="112336"/>
                  <a:pt x="503529" y="95070"/>
                  <a:pt x="508423" y="70645"/>
                </a:cubicBezTo>
                <a:lnTo>
                  <a:pt x="483071" y="70645"/>
                </a:lnTo>
                <a:cubicBezTo>
                  <a:pt x="479731" y="81843"/>
                  <a:pt x="469383" y="89463"/>
                  <a:pt x="457719" y="89314"/>
                </a:cubicBezTo>
                <a:cubicBezTo>
                  <a:pt x="439343" y="88177"/>
                  <a:pt x="425365" y="72330"/>
                  <a:pt x="426500" y="53918"/>
                </a:cubicBezTo>
                <a:cubicBezTo>
                  <a:pt x="427537" y="37093"/>
                  <a:pt x="440926" y="23678"/>
                  <a:pt x="457719" y="22639"/>
                </a:cubicBezTo>
                <a:cubicBezTo>
                  <a:pt x="469021" y="22257"/>
                  <a:pt x="479271" y="29241"/>
                  <a:pt x="483071" y="39911"/>
                </a:cubicBezTo>
                <a:lnTo>
                  <a:pt x="508422" y="39911"/>
                </a:lnTo>
                <a:cubicBezTo>
                  <a:pt x="503325" y="16181"/>
                  <a:pt x="481927" y="-434"/>
                  <a:pt x="457719" y="541"/>
                </a:cubicBezTo>
                <a:cubicBezTo>
                  <a:pt x="427161" y="2007"/>
                  <a:pt x="403575" y="28015"/>
                  <a:pt x="405038" y="58631"/>
                </a:cubicBezTo>
                <a:cubicBezTo>
                  <a:pt x="406403" y="87196"/>
                  <a:pt x="429209" y="110045"/>
                  <a:pt x="457719" y="111412"/>
                </a:cubicBezTo>
                <a:moveTo>
                  <a:pt x="366961" y="109888"/>
                </a:moveTo>
                <a:lnTo>
                  <a:pt x="388256" y="109888"/>
                </a:lnTo>
                <a:lnTo>
                  <a:pt x="388256" y="1557"/>
                </a:lnTo>
                <a:lnTo>
                  <a:pt x="365439" y="1557"/>
                </a:lnTo>
                <a:lnTo>
                  <a:pt x="365439" y="109380"/>
                </a:lnTo>
                <a:close/>
                <a:moveTo>
                  <a:pt x="281779" y="1557"/>
                </a:moveTo>
                <a:lnTo>
                  <a:pt x="281779" y="109380"/>
                </a:lnTo>
                <a:lnTo>
                  <a:pt x="353904" y="109380"/>
                </a:lnTo>
                <a:lnTo>
                  <a:pt x="353904" y="87790"/>
                </a:lnTo>
                <a:lnTo>
                  <a:pt x="304469" y="87790"/>
                </a:lnTo>
                <a:lnTo>
                  <a:pt x="304469" y="1557"/>
                </a:lnTo>
                <a:close/>
                <a:moveTo>
                  <a:pt x="213964" y="87536"/>
                </a:moveTo>
                <a:lnTo>
                  <a:pt x="213964" y="62136"/>
                </a:lnTo>
                <a:lnTo>
                  <a:pt x="234498" y="62136"/>
                </a:lnTo>
                <a:cubicBezTo>
                  <a:pt x="241499" y="62136"/>
                  <a:pt x="247174" y="67822"/>
                  <a:pt x="247174" y="74836"/>
                </a:cubicBezTo>
                <a:cubicBezTo>
                  <a:pt x="247174" y="81850"/>
                  <a:pt x="241499" y="87536"/>
                  <a:pt x="234498" y="87536"/>
                </a:cubicBezTo>
                <a:close/>
                <a:moveTo>
                  <a:pt x="213964" y="44991"/>
                </a:moveTo>
                <a:lnTo>
                  <a:pt x="213964" y="23401"/>
                </a:lnTo>
                <a:lnTo>
                  <a:pt x="230569" y="23401"/>
                </a:lnTo>
                <a:cubicBezTo>
                  <a:pt x="236653" y="23117"/>
                  <a:pt x="241815" y="27829"/>
                  <a:pt x="242098" y="33924"/>
                </a:cubicBezTo>
                <a:cubicBezTo>
                  <a:pt x="242100" y="33973"/>
                  <a:pt x="242102" y="34021"/>
                  <a:pt x="242104" y="34069"/>
                </a:cubicBezTo>
                <a:cubicBezTo>
                  <a:pt x="241968" y="40240"/>
                  <a:pt x="236864" y="45132"/>
                  <a:pt x="230705" y="44995"/>
                </a:cubicBezTo>
                <a:cubicBezTo>
                  <a:pt x="230660" y="44994"/>
                  <a:pt x="230614" y="44993"/>
                  <a:pt x="230569" y="44991"/>
                </a:cubicBezTo>
                <a:close/>
                <a:moveTo>
                  <a:pt x="191147" y="109380"/>
                </a:moveTo>
                <a:lnTo>
                  <a:pt x="236146" y="109380"/>
                </a:lnTo>
                <a:cubicBezTo>
                  <a:pt x="253958" y="110243"/>
                  <a:pt x="269102" y="96491"/>
                  <a:pt x="269991" y="78646"/>
                </a:cubicBezTo>
                <a:cubicBezTo>
                  <a:pt x="270726" y="66211"/>
                  <a:pt x="262350" y="55076"/>
                  <a:pt x="250216" y="52357"/>
                </a:cubicBezTo>
                <a:cubicBezTo>
                  <a:pt x="259254" y="48763"/>
                  <a:pt x="265184" y="40002"/>
                  <a:pt x="265174" y="30259"/>
                </a:cubicBezTo>
                <a:cubicBezTo>
                  <a:pt x="263629" y="13133"/>
                  <a:pt x="248707" y="383"/>
                  <a:pt x="231583" y="1557"/>
                </a:cubicBezTo>
                <a:lnTo>
                  <a:pt x="191147" y="1557"/>
                </a:lnTo>
                <a:lnTo>
                  <a:pt x="191147" y="109380"/>
                </a:lnTo>
                <a:close/>
                <a:moveTo>
                  <a:pt x="132331" y="110777"/>
                </a:moveTo>
                <a:cubicBezTo>
                  <a:pt x="155358" y="111281"/>
                  <a:pt x="174433" y="92988"/>
                  <a:pt x="174936" y="69917"/>
                </a:cubicBezTo>
                <a:cubicBezTo>
                  <a:pt x="174953" y="69144"/>
                  <a:pt x="174948" y="68370"/>
                  <a:pt x="174922" y="67597"/>
                </a:cubicBezTo>
                <a:lnTo>
                  <a:pt x="174922" y="1557"/>
                </a:lnTo>
                <a:lnTo>
                  <a:pt x="152106" y="1557"/>
                </a:lnTo>
                <a:lnTo>
                  <a:pt x="152106" y="67597"/>
                </a:lnTo>
                <a:cubicBezTo>
                  <a:pt x="152106" y="78609"/>
                  <a:pt x="143196" y="87536"/>
                  <a:pt x="132205" y="87536"/>
                </a:cubicBezTo>
                <a:cubicBezTo>
                  <a:pt x="121214" y="87536"/>
                  <a:pt x="112304" y="78609"/>
                  <a:pt x="112304" y="67597"/>
                </a:cubicBezTo>
                <a:lnTo>
                  <a:pt x="112304" y="1557"/>
                </a:lnTo>
                <a:lnTo>
                  <a:pt x="89487" y="1557"/>
                </a:lnTo>
                <a:lnTo>
                  <a:pt x="89487" y="67597"/>
                </a:lnTo>
                <a:cubicBezTo>
                  <a:pt x="88708" y="90660"/>
                  <a:pt x="106737" y="109989"/>
                  <a:pt x="129756" y="110770"/>
                </a:cubicBezTo>
                <a:cubicBezTo>
                  <a:pt x="130614" y="110799"/>
                  <a:pt x="131473" y="110801"/>
                  <a:pt x="132331" y="110777"/>
                </a:cubicBezTo>
                <a:moveTo>
                  <a:pt x="41066" y="49182"/>
                </a:moveTo>
                <a:lnTo>
                  <a:pt x="22812" y="49182"/>
                </a:lnTo>
                <a:lnTo>
                  <a:pt x="22812" y="23782"/>
                </a:lnTo>
                <a:lnTo>
                  <a:pt x="41066" y="23782"/>
                </a:lnTo>
                <a:cubicBezTo>
                  <a:pt x="48049" y="23291"/>
                  <a:pt x="54108" y="28565"/>
                  <a:pt x="54598" y="35562"/>
                </a:cubicBezTo>
                <a:cubicBezTo>
                  <a:pt x="54619" y="35868"/>
                  <a:pt x="54629" y="36175"/>
                  <a:pt x="54629" y="36482"/>
                </a:cubicBezTo>
                <a:cubicBezTo>
                  <a:pt x="54646" y="43496"/>
                  <a:pt x="48985" y="49196"/>
                  <a:pt x="41984" y="49213"/>
                </a:cubicBezTo>
                <a:cubicBezTo>
                  <a:pt x="41678" y="49214"/>
                  <a:pt x="41371" y="49204"/>
                  <a:pt x="41066" y="49182"/>
                </a:cubicBezTo>
                <a:moveTo>
                  <a:pt x="41066" y="1557"/>
                </a:moveTo>
                <a:lnTo>
                  <a:pt x="-4" y="1557"/>
                </a:lnTo>
                <a:lnTo>
                  <a:pt x="-4" y="109380"/>
                </a:lnTo>
                <a:lnTo>
                  <a:pt x="22812" y="109380"/>
                </a:lnTo>
                <a:lnTo>
                  <a:pt x="22812" y="71280"/>
                </a:lnTo>
                <a:lnTo>
                  <a:pt x="41066" y="71280"/>
                </a:lnTo>
                <a:cubicBezTo>
                  <a:pt x="60212" y="72441"/>
                  <a:pt x="76673" y="57831"/>
                  <a:pt x="77831" y="38647"/>
                </a:cubicBezTo>
                <a:cubicBezTo>
                  <a:pt x="78989" y="19464"/>
                  <a:pt x="64407" y="2972"/>
                  <a:pt x="45260" y="1811"/>
                </a:cubicBezTo>
                <a:cubicBezTo>
                  <a:pt x="43863" y="1727"/>
                  <a:pt x="42462" y="1727"/>
                  <a:pt x="41065" y="1811"/>
                </a:cubicBezTo>
              </a:path>
            </a:pathLst>
          </a:custGeom>
          <a:solidFill>
            <a:schemeClr val="tx2"/>
          </a:solidFill>
          <a:ln w="12627"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4A52BFC2-BD87-9753-CC78-D39059228CC5}"/>
              </a:ext>
            </a:extLst>
          </p:cNvPr>
          <p:cNvSpPr/>
          <p:nvPr/>
        </p:nvSpPr>
        <p:spPr>
          <a:xfrm>
            <a:off x="1369471" y="499859"/>
            <a:ext cx="1132202" cy="111009"/>
          </a:xfrm>
          <a:custGeom>
            <a:avLst/>
            <a:gdLst>
              <a:gd name="connsiteX0" fmla="*/ 1060074 w 1132202"/>
              <a:gd name="connsiteY0" fmla="*/ 1406 h 111009"/>
              <a:gd name="connsiteX1" fmla="*/ 1060074 w 1132202"/>
              <a:gd name="connsiteY1" fmla="*/ 109229 h 111009"/>
              <a:gd name="connsiteX2" fmla="*/ 1132199 w 1132202"/>
              <a:gd name="connsiteY2" fmla="*/ 109229 h 111009"/>
              <a:gd name="connsiteX3" fmla="*/ 1132199 w 1132202"/>
              <a:gd name="connsiteY3" fmla="*/ 87385 h 111009"/>
              <a:gd name="connsiteX4" fmla="*/ 1082890 w 1132202"/>
              <a:gd name="connsiteY4" fmla="*/ 87385 h 111009"/>
              <a:gd name="connsiteX5" fmla="*/ 1082890 w 1132202"/>
              <a:gd name="connsiteY5" fmla="*/ 1406 h 111009"/>
              <a:gd name="connsiteX6" fmla="*/ 985540 w 1132202"/>
              <a:gd name="connsiteY6" fmla="*/ 71637 h 111009"/>
              <a:gd name="connsiteX7" fmla="*/ 998976 w 1132202"/>
              <a:gd name="connsiteY7" fmla="*/ 37093 h 111009"/>
              <a:gd name="connsiteX8" fmla="*/ 1011652 w 1132202"/>
              <a:gd name="connsiteY8" fmla="*/ 71637 h 111009"/>
              <a:gd name="connsiteX9" fmla="*/ 1026356 w 1132202"/>
              <a:gd name="connsiteY9" fmla="*/ 109737 h 111009"/>
              <a:gd name="connsiteX10" fmla="*/ 1051708 w 1132202"/>
              <a:gd name="connsiteY10" fmla="*/ 109737 h 111009"/>
              <a:gd name="connsiteX11" fmla="*/ 1008737 w 1132202"/>
              <a:gd name="connsiteY11" fmla="*/ 1914 h 111009"/>
              <a:gd name="connsiteX12" fmla="*/ 989089 w 1132202"/>
              <a:gd name="connsiteY12" fmla="*/ 1914 h 111009"/>
              <a:gd name="connsiteX13" fmla="*/ 945991 w 1132202"/>
              <a:gd name="connsiteY13" fmla="*/ 109229 h 111009"/>
              <a:gd name="connsiteX14" fmla="*/ 970202 w 1132202"/>
              <a:gd name="connsiteY14" fmla="*/ 109229 h 111009"/>
              <a:gd name="connsiteX15" fmla="*/ 977174 w 1132202"/>
              <a:gd name="connsiteY15" fmla="*/ 91195 h 111009"/>
              <a:gd name="connsiteX16" fmla="*/ 1018624 w 1132202"/>
              <a:gd name="connsiteY16" fmla="*/ 91195 h 111009"/>
              <a:gd name="connsiteX17" fmla="*/ 1025469 w 1132202"/>
              <a:gd name="connsiteY17" fmla="*/ 109229 h 111009"/>
              <a:gd name="connsiteX18" fmla="*/ 851937 w 1132202"/>
              <a:gd name="connsiteY18" fmla="*/ 1914 h 111009"/>
              <a:gd name="connsiteX19" fmla="*/ 851937 w 1132202"/>
              <a:gd name="connsiteY19" fmla="*/ 109737 h 111009"/>
              <a:gd name="connsiteX20" fmla="*/ 874627 w 1132202"/>
              <a:gd name="connsiteY20" fmla="*/ 109737 h 111009"/>
              <a:gd name="connsiteX21" fmla="*/ 874627 w 1132202"/>
              <a:gd name="connsiteY21" fmla="*/ 46237 h 111009"/>
              <a:gd name="connsiteX22" fmla="*/ 918738 w 1132202"/>
              <a:gd name="connsiteY22" fmla="*/ 109737 h 111009"/>
              <a:gd name="connsiteX23" fmla="*/ 937879 w 1132202"/>
              <a:gd name="connsiteY23" fmla="*/ 109737 h 111009"/>
              <a:gd name="connsiteX24" fmla="*/ 937879 w 1132202"/>
              <a:gd name="connsiteY24" fmla="*/ 1406 h 111009"/>
              <a:gd name="connsiteX25" fmla="*/ 915062 w 1132202"/>
              <a:gd name="connsiteY25" fmla="*/ 1406 h 111009"/>
              <a:gd name="connsiteX26" fmla="*/ 915062 w 1132202"/>
              <a:gd name="connsiteY26" fmla="*/ 64271 h 111009"/>
              <a:gd name="connsiteX27" fmla="*/ 871204 w 1132202"/>
              <a:gd name="connsiteY27" fmla="*/ 1406 h 111009"/>
              <a:gd name="connsiteX28" fmla="*/ 783614 w 1132202"/>
              <a:gd name="connsiteY28" fmla="*/ 22488 h 111009"/>
              <a:gd name="connsiteX29" fmla="*/ 818070 w 1132202"/>
              <a:gd name="connsiteY29" fmla="*/ 54730 h 111009"/>
              <a:gd name="connsiteX30" fmla="*/ 785889 w 1132202"/>
              <a:gd name="connsiteY30" fmla="*/ 89251 h 111009"/>
              <a:gd name="connsiteX31" fmla="*/ 751434 w 1132202"/>
              <a:gd name="connsiteY31" fmla="*/ 57009 h 111009"/>
              <a:gd name="connsiteX32" fmla="*/ 751418 w 1132202"/>
              <a:gd name="connsiteY32" fmla="*/ 55381 h 111009"/>
              <a:gd name="connsiteX33" fmla="*/ 781549 w 1132202"/>
              <a:gd name="connsiteY33" fmla="*/ 22144 h 111009"/>
              <a:gd name="connsiteX34" fmla="*/ 782981 w 1132202"/>
              <a:gd name="connsiteY34" fmla="*/ 22107 h 111009"/>
              <a:gd name="connsiteX35" fmla="*/ 782981 w 1132202"/>
              <a:gd name="connsiteY35" fmla="*/ 9 h 111009"/>
              <a:gd name="connsiteX36" fmla="*/ 727208 w 1132202"/>
              <a:gd name="connsiteY36" fmla="*/ 55126 h 111009"/>
              <a:gd name="connsiteX37" fmla="*/ 782220 w 1132202"/>
              <a:gd name="connsiteY37" fmla="*/ 111005 h 111009"/>
              <a:gd name="connsiteX38" fmla="*/ 837992 w 1132202"/>
              <a:gd name="connsiteY38" fmla="*/ 55888 h 111009"/>
              <a:gd name="connsiteX39" fmla="*/ 837993 w 1132202"/>
              <a:gd name="connsiteY39" fmla="*/ 55381 h 111009"/>
              <a:gd name="connsiteX40" fmla="*/ 785546 w 1132202"/>
              <a:gd name="connsiteY40" fmla="*/ 15 h 111009"/>
              <a:gd name="connsiteX41" fmla="*/ 782980 w 1132202"/>
              <a:gd name="connsiteY41" fmla="*/ 9 h 111009"/>
              <a:gd name="connsiteX42" fmla="*/ 692475 w 1132202"/>
              <a:gd name="connsiteY42" fmla="*/ 109229 h 111009"/>
              <a:gd name="connsiteX43" fmla="*/ 715165 w 1132202"/>
              <a:gd name="connsiteY43" fmla="*/ 109229 h 111009"/>
              <a:gd name="connsiteX44" fmla="*/ 715165 w 1132202"/>
              <a:gd name="connsiteY44" fmla="*/ 1406 h 111009"/>
              <a:gd name="connsiteX45" fmla="*/ 692475 w 1132202"/>
              <a:gd name="connsiteY45" fmla="*/ 1406 h 111009"/>
              <a:gd name="connsiteX46" fmla="*/ 692475 w 1132202"/>
              <a:gd name="connsiteY46" fmla="*/ 109229 h 111009"/>
              <a:gd name="connsiteX47" fmla="*/ 681067 w 1132202"/>
              <a:gd name="connsiteY47" fmla="*/ 1406 h 111009"/>
              <a:gd name="connsiteX48" fmla="*/ 594872 w 1132202"/>
              <a:gd name="connsiteY48" fmla="*/ 1406 h 111009"/>
              <a:gd name="connsiteX49" fmla="*/ 594872 w 1132202"/>
              <a:gd name="connsiteY49" fmla="*/ 23250 h 111009"/>
              <a:gd name="connsiteX50" fmla="*/ 626308 w 1132202"/>
              <a:gd name="connsiteY50" fmla="*/ 23250 h 111009"/>
              <a:gd name="connsiteX51" fmla="*/ 626308 w 1132202"/>
              <a:gd name="connsiteY51" fmla="*/ 109229 h 111009"/>
              <a:gd name="connsiteX52" fmla="*/ 648997 w 1132202"/>
              <a:gd name="connsiteY52" fmla="*/ 109229 h 111009"/>
              <a:gd name="connsiteX53" fmla="*/ 648997 w 1132202"/>
              <a:gd name="connsiteY53" fmla="*/ 23250 h 111009"/>
              <a:gd name="connsiteX54" fmla="*/ 680560 w 1132202"/>
              <a:gd name="connsiteY54" fmla="*/ 23250 h 111009"/>
              <a:gd name="connsiteX55" fmla="*/ 680560 w 1132202"/>
              <a:gd name="connsiteY55" fmla="*/ 1406 h 111009"/>
              <a:gd name="connsiteX56" fmla="*/ 542647 w 1132202"/>
              <a:gd name="connsiteY56" fmla="*/ 71637 h 111009"/>
              <a:gd name="connsiteX57" fmla="*/ 555957 w 1132202"/>
              <a:gd name="connsiteY57" fmla="*/ 37093 h 111009"/>
              <a:gd name="connsiteX58" fmla="*/ 568633 w 1132202"/>
              <a:gd name="connsiteY58" fmla="*/ 71637 h 111009"/>
              <a:gd name="connsiteX59" fmla="*/ 583337 w 1132202"/>
              <a:gd name="connsiteY59" fmla="*/ 109737 h 111009"/>
              <a:gd name="connsiteX60" fmla="*/ 608688 w 1132202"/>
              <a:gd name="connsiteY60" fmla="*/ 109737 h 111009"/>
              <a:gd name="connsiteX61" fmla="*/ 565717 w 1132202"/>
              <a:gd name="connsiteY61" fmla="*/ 1914 h 111009"/>
              <a:gd name="connsiteX62" fmla="*/ 547337 w 1132202"/>
              <a:gd name="connsiteY62" fmla="*/ 1914 h 111009"/>
              <a:gd name="connsiteX63" fmla="*/ 504493 w 1132202"/>
              <a:gd name="connsiteY63" fmla="*/ 109737 h 111009"/>
              <a:gd name="connsiteX64" fmla="*/ 527690 w 1132202"/>
              <a:gd name="connsiteY64" fmla="*/ 109737 h 111009"/>
              <a:gd name="connsiteX65" fmla="*/ 534535 w 1132202"/>
              <a:gd name="connsiteY65" fmla="*/ 91703 h 111009"/>
              <a:gd name="connsiteX66" fmla="*/ 576111 w 1132202"/>
              <a:gd name="connsiteY66" fmla="*/ 91703 h 111009"/>
              <a:gd name="connsiteX67" fmla="*/ 582830 w 1132202"/>
              <a:gd name="connsiteY67" fmla="*/ 109737 h 111009"/>
              <a:gd name="connsiteX68" fmla="*/ 408537 w 1132202"/>
              <a:gd name="connsiteY68" fmla="*/ 1406 h 111009"/>
              <a:gd name="connsiteX69" fmla="*/ 408537 w 1132202"/>
              <a:gd name="connsiteY69" fmla="*/ 109229 h 111009"/>
              <a:gd name="connsiteX70" fmla="*/ 431227 w 1132202"/>
              <a:gd name="connsiteY70" fmla="*/ 109229 h 111009"/>
              <a:gd name="connsiteX71" fmla="*/ 431227 w 1132202"/>
              <a:gd name="connsiteY71" fmla="*/ 45729 h 111009"/>
              <a:gd name="connsiteX72" fmla="*/ 475339 w 1132202"/>
              <a:gd name="connsiteY72" fmla="*/ 109229 h 111009"/>
              <a:gd name="connsiteX73" fmla="*/ 494479 w 1132202"/>
              <a:gd name="connsiteY73" fmla="*/ 109229 h 111009"/>
              <a:gd name="connsiteX74" fmla="*/ 494479 w 1132202"/>
              <a:gd name="connsiteY74" fmla="*/ 1406 h 111009"/>
              <a:gd name="connsiteX75" fmla="*/ 471663 w 1132202"/>
              <a:gd name="connsiteY75" fmla="*/ 1406 h 111009"/>
              <a:gd name="connsiteX76" fmla="*/ 471663 w 1132202"/>
              <a:gd name="connsiteY76" fmla="*/ 64271 h 111009"/>
              <a:gd name="connsiteX77" fmla="*/ 427804 w 1132202"/>
              <a:gd name="connsiteY77" fmla="*/ 1406 h 111009"/>
              <a:gd name="connsiteX78" fmla="*/ 336412 w 1132202"/>
              <a:gd name="connsiteY78" fmla="*/ 23377 h 111009"/>
              <a:gd name="connsiteX79" fmla="*/ 352764 w 1132202"/>
              <a:gd name="connsiteY79" fmla="*/ 23377 h 111009"/>
              <a:gd name="connsiteX80" fmla="*/ 365439 w 1132202"/>
              <a:gd name="connsiteY80" fmla="*/ 36077 h 111009"/>
              <a:gd name="connsiteX81" fmla="*/ 352764 w 1132202"/>
              <a:gd name="connsiteY81" fmla="*/ 48777 h 111009"/>
              <a:gd name="connsiteX82" fmla="*/ 336412 w 1132202"/>
              <a:gd name="connsiteY82" fmla="*/ 48777 h 111009"/>
              <a:gd name="connsiteX83" fmla="*/ 336412 w 1132202"/>
              <a:gd name="connsiteY83" fmla="*/ 23377 h 111009"/>
              <a:gd name="connsiteX84" fmla="*/ 399791 w 1132202"/>
              <a:gd name="connsiteY84" fmla="*/ 109229 h 111009"/>
              <a:gd name="connsiteX85" fmla="*/ 371651 w 1132202"/>
              <a:gd name="connsiteY85" fmla="*/ 64525 h 111009"/>
              <a:gd name="connsiteX86" fmla="*/ 388890 w 1132202"/>
              <a:gd name="connsiteY86" fmla="*/ 34680 h 111009"/>
              <a:gd name="connsiteX87" fmla="*/ 354919 w 1132202"/>
              <a:gd name="connsiteY87" fmla="*/ 1406 h 111009"/>
              <a:gd name="connsiteX88" fmla="*/ 313342 w 1132202"/>
              <a:gd name="connsiteY88" fmla="*/ 1406 h 111009"/>
              <a:gd name="connsiteX89" fmla="*/ 313342 w 1132202"/>
              <a:gd name="connsiteY89" fmla="*/ 109229 h 111009"/>
              <a:gd name="connsiteX90" fmla="*/ 336158 w 1132202"/>
              <a:gd name="connsiteY90" fmla="*/ 109229 h 111009"/>
              <a:gd name="connsiteX91" fmla="*/ 336158 w 1132202"/>
              <a:gd name="connsiteY91" fmla="*/ 68081 h 111009"/>
              <a:gd name="connsiteX92" fmla="*/ 347820 w 1132202"/>
              <a:gd name="connsiteY92" fmla="*/ 68081 h 111009"/>
              <a:gd name="connsiteX93" fmla="*/ 372031 w 1132202"/>
              <a:gd name="connsiteY93" fmla="*/ 109229 h 111009"/>
              <a:gd name="connsiteX94" fmla="*/ 233611 w 1132202"/>
              <a:gd name="connsiteY94" fmla="*/ 1406 h 111009"/>
              <a:gd name="connsiteX95" fmla="*/ 233611 w 1132202"/>
              <a:gd name="connsiteY95" fmla="*/ 109229 h 111009"/>
              <a:gd name="connsiteX96" fmla="*/ 299525 w 1132202"/>
              <a:gd name="connsiteY96" fmla="*/ 109229 h 111009"/>
              <a:gd name="connsiteX97" fmla="*/ 299525 w 1132202"/>
              <a:gd name="connsiteY97" fmla="*/ 87385 h 111009"/>
              <a:gd name="connsiteX98" fmla="*/ 256428 w 1132202"/>
              <a:gd name="connsiteY98" fmla="*/ 87385 h 111009"/>
              <a:gd name="connsiteX99" fmla="*/ 256428 w 1132202"/>
              <a:gd name="connsiteY99" fmla="*/ 64525 h 111009"/>
              <a:gd name="connsiteX100" fmla="*/ 294455 w 1132202"/>
              <a:gd name="connsiteY100" fmla="*/ 64525 h 111009"/>
              <a:gd name="connsiteX101" fmla="*/ 294455 w 1132202"/>
              <a:gd name="connsiteY101" fmla="*/ 42681 h 111009"/>
              <a:gd name="connsiteX102" fmla="*/ 256428 w 1132202"/>
              <a:gd name="connsiteY102" fmla="*/ 42681 h 111009"/>
              <a:gd name="connsiteX103" fmla="*/ 256428 w 1132202"/>
              <a:gd name="connsiteY103" fmla="*/ 23250 h 111009"/>
              <a:gd name="connsiteX104" fmla="*/ 299525 w 1132202"/>
              <a:gd name="connsiteY104" fmla="*/ 23250 h 111009"/>
              <a:gd name="connsiteX105" fmla="*/ 299525 w 1132202"/>
              <a:gd name="connsiteY105" fmla="*/ 1406 h 111009"/>
              <a:gd name="connsiteX106" fmla="*/ 222203 w 1132202"/>
              <a:gd name="connsiteY106" fmla="*/ 1406 h 111009"/>
              <a:gd name="connsiteX107" fmla="*/ 136514 w 1132202"/>
              <a:gd name="connsiteY107" fmla="*/ 1406 h 111009"/>
              <a:gd name="connsiteX108" fmla="*/ 136514 w 1132202"/>
              <a:gd name="connsiteY108" fmla="*/ 23250 h 111009"/>
              <a:gd name="connsiteX109" fmla="*/ 167950 w 1132202"/>
              <a:gd name="connsiteY109" fmla="*/ 23250 h 111009"/>
              <a:gd name="connsiteX110" fmla="*/ 167950 w 1132202"/>
              <a:gd name="connsiteY110" fmla="*/ 109229 h 111009"/>
              <a:gd name="connsiteX111" fmla="*/ 190767 w 1132202"/>
              <a:gd name="connsiteY111" fmla="*/ 109229 h 111009"/>
              <a:gd name="connsiteX112" fmla="*/ 190767 w 1132202"/>
              <a:gd name="connsiteY112" fmla="*/ 23250 h 111009"/>
              <a:gd name="connsiteX113" fmla="*/ 222203 w 1132202"/>
              <a:gd name="connsiteY113" fmla="*/ 23250 h 111009"/>
              <a:gd name="connsiteX114" fmla="*/ 222203 w 1132202"/>
              <a:gd name="connsiteY114" fmla="*/ 1406 h 111009"/>
              <a:gd name="connsiteX115" fmla="*/ 39037 w 1132202"/>
              <a:gd name="connsiteY115" fmla="*/ 1406 h 111009"/>
              <a:gd name="connsiteX116" fmla="*/ 39037 w 1132202"/>
              <a:gd name="connsiteY116" fmla="*/ 109229 h 111009"/>
              <a:gd name="connsiteX117" fmla="*/ 61854 w 1132202"/>
              <a:gd name="connsiteY117" fmla="*/ 109229 h 111009"/>
              <a:gd name="connsiteX118" fmla="*/ 61854 w 1132202"/>
              <a:gd name="connsiteY118" fmla="*/ 45729 h 111009"/>
              <a:gd name="connsiteX119" fmla="*/ 105966 w 1132202"/>
              <a:gd name="connsiteY119" fmla="*/ 109229 h 111009"/>
              <a:gd name="connsiteX120" fmla="*/ 124979 w 1132202"/>
              <a:gd name="connsiteY120" fmla="*/ 109229 h 111009"/>
              <a:gd name="connsiteX121" fmla="*/ 124979 w 1132202"/>
              <a:gd name="connsiteY121" fmla="*/ 1406 h 111009"/>
              <a:gd name="connsiteX122" fmla="*/ 102290 w 1132202"/>
              <a:gd name="connsiteY122" fmla="*/ 1406 h 111009"/>
              <a:gd name="connsiteX123" fmla="*/ 102290 w 1132202"/>
              <a:gd name="connsiteY123" fmla="*/ 64271 h 111009"/>
              <a:gd name="connsiteX124" fmla="*/ 58685 w 1132202"/>
              <a:gd name="connsiteY124" fmla="*/ 1406 h 111009"/>
              <a:gd name="connsiteX125" fmla="*/ -4 w 1132202"/>
              <a:gd name="connsiteY125" fmla="*/ 109229 h 111009"/>
              <a:gd name="connsiteX126" fmla="*/ 22812 w 1132202"/>
              <a:gd name="connsiteY126" fmla="*/ 109229 h 111009"/>
              <a:gd name="connsiteX127" fmla="*/ 22812 w 1132202"/>
              <a:gd name="connsiteY127" fmla="*/ 1406 h 111009"/>
              <a:gd name="connsiteX128" fmla="*/ -4 w 1132202"/>
              <a:gd name="connsiteY128" fmla="*/ 1406 h 111009"/>
              <a:gd name="connsiteX129" fmla="*/ -4 w 1132202"/>
              <a:gd name="connsiteY129" fmla="*/ 109229 h 11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132202" h="111009">
                <a:moveTo>
                  <a:pt x="1060074" y="1406"/>
                </a:moveTo>
                <a:lnTo>
                  <a:pt x="1060074" y="109229"/>
                </a:lnTo>
                <a:lnTo>
                  <a:pt x="1132199" y="109229"/>
                </a:lnTo>
                <a:lnTo>
                  <a:pt x="1132199" y="87385"/>
                </a:lnTo>
                <a:lnTo>
                  <a:pt x="1082890" y="87385"/>
                </a:lnTo>
                <a:lnTo>
                  <a:pt x="1082890" y="1406"/>
                </a:lnTo>
                <a:close/>
                <a:moveTo>
                  <a:pt x="985540" y="71637"/>
                </a:moveTo>
                <a:lnTo>
                  <a:pt x="998976" y="37093"/>
                </a:lnTo>
                <a:lnTo>
                  <a:pt x="1011652" y="71637"/>
                </a:lnTo>
                <a:close/>
                <a:moveTo>
                  <a:pt x="1026356" y="109737"/>
                </a:moveTo>
                <a:lnTo>
                  <a:pt x="1051708" y="109737"/>
                </a:lnTo>
                <a:lnTo>
                  <a:pt x="1008737" y="1914"/>
                </a:lnTo>
                <a:lnTo>
                  <a:pt x="989089" y="1914"/>
                </a:lnTo>
                <a:lnTo>
                  <a:pt x="945991" y="109229"/>
                </a:lnTo>
                <a:lnTo>
                  <a:pt x="970202" y="109229"/>
                </a:lnTo>
                <a:lnTo>
                  <a:pt x="977174" y="91195"/>
                </a:lnTo>
                <a:lnTo>
                  <a:pt x="1018624" y="91195"/>
                </a:lnTo>
                <a:lnTo>
                  <a:pt x="1025469" y="109229"/>
                </a:lnTo>
                <a:close/>
                <a:moveTo>
                  <a:pt x="851937" y="1914"/>
                </a:moveTo>
                <a:lnTo>
                  <a:pt x="851937" y="109737"/>
                </a:lnTo>
                <a:lnTo>
                  <a:pt x="874627" y="109737"/>
                </a:lnTo>
                <a:lnTo>
                  <a:pt x="874627" y="46237"/>
                </a:lnTo>
                <a:lnTo>
                  <a:pt x="918738" y="109737"/>
                </a:lnTo>
                <a:lnTo>
                  <a:pt x="937879" y="109737"/>
                </a:lnTo>
                <a:lnTo>
                  <a:pt x="937879" y="1406"/>
                </a:lnTo>
                <a:lnTo>
                  <a:pt x="915062" y="1406"/>
                </a:lnTo>
                <a:lnTo>
                  <a:pt x="915062" y="64271"/>
                </a:lnTo>
                <a:lnTo>
                  <a:pt x="871204" y="1406"/>
                </a:lnTo>
                <a:close/>
                <a:moveTo>
                  <a:pt x="783614" y="22488"/>
                </a:moveTo>
                <a:cubicBezTo>
                  <a:pt x="802015" y="21859"/>
                  <a:pt x="817442" y="36294"/>
                  <a:pt x="818070" y="54730"/>
                </a:cubicBezTo>
                <a:cubicBezTo>
                  <a:pt x="818698" y="73166"/>
                  <a:pt x="804290" y="88622"/>
                  <a:pt x="785889" y="89251"/>
                </a:cubicBezTo>
                <a:cubicBezTo>
                  <a:pt x="767488" y="89881"/>
                  <a:pt x="752062" y="75445"/>
                  <a:pt x="751434" y="57009"/>
                </a:cubicBezTo>
                <a:cubicBezTo>
                  <a:pt x="751415" y="56467"/>
                  <a:pt x="751410" y="55924"/>
                  <a:pt x="751418" y="55381"/>
                </a:cubicBezTo>
                <a:cubicBezTo>
                  <a:pt x="750577" y="37866"/>
                  <a:pt x="764068" y="22985"/>
                  <a:pt x="781549" y="22144"/>
                </a:cubicBezTo>
                <a:cubicBezTo>
                  <a:pt x="782026" y="22121"/>
                  <a:pt x="782503" y="22109"/>
                  <a:pt x="782981" y="22107"/>
                </a:cubicBezTo>
                <a:moveTo>
                  <a:pt x="782981" y="9"/>
                </a:moveTo>
                <a:cubicBezTo>
                  <a:pt x="752388" y="-201"/>
                  <a:pt x="727418" y="24476"/>
                  <a:pt x="727208" y="55126"/>
                </a:cubicBezTo>
                <a:cubicBezTo>
                  <a:pt x="726999" y="85777"/>
                  <a:pt x="751628" y="110794"/>
                  <a:pt x="782220" y="111005"/>
                </a:cubicBezTo>
                <a:cubicBezTo>
                  <a:pt x="812812" y="111215"/>
                  <a:pt x="837782" y="86538"/>
                  <a:pt x="837992" y="55888"/>
                </a:cubicBezTo>
                <a:cubicBezTo>
                  <a:pt x="837993" y="55719"/>
                  <a:pt x="837994" y="55550"/>
                  <a:pt x="837993" y="55381"/>
                </a:cubicBezTo>
                <a:cubicBezTo>
                  <a:pt x="838770" y="25582"/>
                  <a:pt x="815289" y="794"/>
                  <a:pt x="785546" y="15"/>
                </a:cubicBezTo>
                <a:cubicBezTo>
                  <a:pt x="784691" y="-7"/>
                  <a:pt x="783836" y="-9"/>
                  <a:pt x="782980" y="9"/>
                </a:cubicBezTo>
                <a:moveTo>
                  <a:pt x="692475" y="109229"/>
                </a:moveTo>
                <a:lnTo>
                  <a:pt x="715165" y="109229"/>
                </a:lnTo>
                <a:lnTo>
                  <a:pt x="715165" y="1406"/>
                </a:lnTo>
                <a:lnTo>
                  <a:pt x="692475" y="1406"/>
                </a:lnTo>
                <a:lnTo>
                  <a:pt x="692475" y="109229"/>
                </a:lnTo>
                <a:close/>
                <a:moveTo>
                  <a:pt x="681067" y="1406"/>
                </a:moveTo>
                <a:lnTo>
                  <a:pt x="594872" y="1406"/>
                </a:lnTo>
                <a:lnTo>
                  <a:pt x="594872" y="23250"/>
                </a:lnTo>
                <a:lnTo>
                  <a:pt x="626308" y="23250"/>
                </a:lnTo>
                <a:lnTo>
                  <a:pt x="626308" y="109229"/>
                </a:lnTo>
                <a:lnTo>
                  <a:pt x="648997" y="109229"/>
                </a:lnTo>
                <a:lnTo>
                  <a:pt x="648997" y="23250"/>
                </a:lnTo>
                <a:lnTo>
                  <a:pt x="680560" y="23250"/>
                </a:lnTo>
                <a:lnTo>
                  <a:pt x="680560" y="1406"/>
                </a:lnTo>
                <a:close/>
                <a:moveTo>
                  <a:pt x="542647" y="71637"/>
                </a:moveTo>
                <a:lnTo>
                  <a:pt x="555957" y="37093"/>
                </a:lnTo>
                <a:lnTo>
                  <a:pt x="568633" y="71637"/>
                </a:lnTo>
                <a:close/>
                <a:moveTo>
                  <a:pt x="583337" y="109737"/>
                </a:moveTo>
                <a:lnTo>
                  <a:pt x="608688" y="109737"/>
                </a:lnTo>
                <a:lnTo>
                  <a:pt x="565717" y="1914"/>
                </a:lnTo>
                <a:lnTo>
                  <a:pt x="547337" y="1914"/>
                </a:lnTo>
                <a:lnTo>
                  <a:pt x="504493" y="109737"/>
                </a:lnTo>
                <a:lnTo>
                  <a:pt x="527690" y="109737"/>
                </a:lnTo>
                <a:lnTo>
                  <a:pt x="534535" y="91703"/>
                </a:lnTo>
                <a:lnTo>
                  <a:pt x="576111" y="91703"/>
                </a:lnTo>
                <a:lnTo>
                  <a:pt x="582830" y="109737"/>
                </a:lnTo>
                <a:close/>
                <a:moveTo>
                  <a:pt x="408537" y="1406"/>
                </a:moveTo>
                <a:lnTo>
                  <a:pt x="408537" y="109229"/>
                </a:lnTo>
                <a:lnTo>
                  <a:pt x="431227" y="109229"/>
                </a:lnTo>
                <a:lnTo>
                  <a:pt x="431227" y="45729"/>
                </a:lnTo>
                <a:lnTo>
                  <a:pt x="475339" y="109229"/>
                </a:lnTo>
                <a:lnTo>
                  <a:pt x="494479" y="109229"/>
                </a:lnTo>
                <a:lnTo>
                  <a:pt x="494479" y="1406"/>
                </a:lnTo>
                <a:lnTo>
                  <a:pt x="471663" y="1406"/>
                </a:lnTo>
                <a:lnTo>
                  <a:pt x="471663" y="64271"/>
                </a:lnTo>
                <a:lnTo>
                  <a:pt x="427804" y="1406"/>
                </a:lnTo>
                <a:close/>
                <a:moveTo>
                  <a:pt x="336412" y="23377"/>
                </a:moveTo>
                <a:lnTo>
                  <a:pt x="352764" y="23377"/>
                </a:lnTo>
                <a:cubicBezTo>
                  <a:pt x="359764" y="23377"/>
                  <a:pt x="365439" y="29063"/>
                  <a:pt x="365439" y="36077"/>
                </a:cubicBezTo>
                <a:cubicBezTo>
                  <a:pt x="365439" y="43091"/>
                  <a:pt x="359764" y="48777"/>
                  <a:pt x="352764" y="48777"/>
                </a:cubicBezTo>
                <a:lnTo>
                  <a:pt x="336412" y="48777"/>
                </a:lnTo>
                <a:lnTo>
                  <a:pt x="336412" y="23377"/>
                </a:lnTo>
                <a:close/>
                <a:moveTo>
                  <a:pt x="399791" y="109229"/>
                </a:moveTo>
                <a:lnTo>
                  <a:pt x="371651" y="64525"/>
                </a:lnTo>
                <a:cubicBezTo>
                  <a:pt x="382758" y="58842"/>
                  <a:pt x="389506" y="47161"/>
                  <a:pt x="388890" y="34680"/>
                </a:cubicBezTo>
                <a:cubicBezTo>
                  <a:pt x="388544" y="16152"/>
                  <a:pt x="373415" y="1334"/>
                  <a:pt x="354919" y="1406"/>
                </a:cubicBezTo>
                <a:lnTo>
                  <a:pt x="313342" y="1406"/>
                </a:lnTo>
                <a:lnTo>
                  <a:pt x="313342" y="109229"/>
                </a:lnTo>
                <a:lnTo>
                  <a:pt x="336158" y="109229"/>
                </a:lnTo>
                <a:lnTo>
                  <a:pt x="336158" y="68081"/>
                </a:lnTo>
                <a:lnTo>
                  <a:pt x="347820" y="68081"/>
                </a:lnTo>
                <a:lnTo>
                  <a:pt x="372031" y="109229"/>
                </a:lnTo>
                <a:close/>
                <a:moveTo>
                  <a:pt x="233611" y="1406"/>
                </a:moveTo>
                <a:lnTo>
                  <a:pt x="233611" y="109229"/>
                </a:lnTo>
                <a:lnTo>
                  <a:pt x="299525" y="109229"/>
                </a:lnTo>
                <a:lnTo>
                  <a:pt x="299525" y="87385"/>
                </a:lnTo>
                <a:lnTo>
                  <a:pt x="256428" y="87385"/>
                </a:lnTo>
                <a:lnTo>
                  <a:pt x="256428" y="64525"/>
                </a:lnTo>
                <a:lnTo>
                  <a:pt x="294455" y="64525"/>
                </a:lnTo>
                <a:lnTo>
                  <a:pt x="294455" y="42681"/>
                </a:lnTo>
                <a:lnTo>
                  <a:pt x="256428" y="42681"/>
                </a:lnTo>
                <a:lnTo>
                  <a:pt x="256428" y="23250"/>
                </a:lnTo>
                <a:lnTo>
                  <a:pt x="299525" y="23250"/>
                </a:lnTo>
                <a:lnTo>
                  <a:pt x="299525" y="1406"/>
                </a:lnTo>
                <a:close/>
                <a:moveTo>
                  <a:pt x="222203" y="1406"/>
                </a:moveTo>
                <a:lnTo>
                  <a:pt x="136514" y="1406"/>
                </a:lnTo>
                <a:lnTo>
                  <a:pt x="136514" y="23250"/>
                </a:lnTo>
                <a:lnTo>
                  <a:pt x="167950" y="23250"/>
                </a:lnTo>
                <a:lnTo>
                  <a:pt x="167950" y="109229"/>
                </a:lnTo>
                <a:lnTo>
                  <a:pt x="190767" y="109229"/>
                </a:lnTo>
                <a:lnTo>
                  <a:pt x="190767" y="23250"/>
                </a:lnTo>
                <a:lnTo>
                  <a:pt x="222203" y="23250"/>
                </a:lnTo>
                <a:lnTo>
                  <a:pt x="222203" y="1406"/>
                </a:lnTo>
                <a:close/>
                <a:moveTo>
                  <a:pt x="39037" y="1406"/>
                </a:moveTo>
                <a:lnTo>
                  <a:pt x="39037" y="109229"/>
                </a:lnTo>
                <a:lnTo>
                  <a:pt x="61854" y="109229"/>
                </a:lnTo>
                <a:lnTo>
                  <a:pt x="61854" y="45729"/>
                </a:lnTo>
                <a:lnTo>
                  <a:pt x="105966" y="109229"/>
                </a:lnTo>
                <a:lnTo>
                  <a:pt x="124979" y="109229"/>
                </a:lnTo>
                <a:lnTo>
                  <a:pt x="124979" y="1406"/>
                </a:lnTo>
                <a:lnTo>
                  <a:pt x="102290" y="1406"/>
                </a:lnTo>
                <a:lnTo>
                  <a:pt x="102290" y="64271"/>
                </a:lnTo>
                <a:lnTo>
                  <a:pt x="58685" y="1406"/>
                </a:lnTo>
                <a:close/>
                <a:moveTo>
                  <a:pt x="-4" y="109229"/>
                </a:moveTo>
                <a:lnTo>
                  <a:pt x="22812" y="109229"/>
                </a:lnTo>
                <a:lnTo>
                  <a:pt x="22812" y="1406"/>
                </a:lnTo>
                <a:lnTo>
                  <a:pt x="-4" y="1406"/>
                </a:lnTo>
                <a:lnTo>
                  <a:pt x="-4" y="109229"/>
                </a:lnTo>
                <a:close/>
              </a:path>
            </a:pathLst>
          </a:custGeom>
          <a:solidFill>
            <a:schemeClr val="tx2"/>
          </a:solidFill>
          <a:ln w="12627" cap="flat">
            <a:noFill/>
            <a:prstDash val="solid"/>
            <a:miter/>
          </a:ln>
        </p:spPr>
        <p:txBody>
          <a:bodyPr rtlCol="0" anchor="ctr"/>
          <a:lstStyle/>
          <a:p>
            <a:endParaRPr lang="en-GB"/>
          </a:p>
        </p:txBody>
      </p:sp>
    </p:spTree>
    <p:extLst>
      <p:ext uri="{BB962C8B-B14F-4D97-AF65-F5344CB8AC3E}">
        <p14:creationId xmlns:p14="http://schemas.microsoft.com/office/powerpoint/2010/main" val="15982885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5AB91-D61D-E3D4-FB16-CF99DC4FE2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E04A40-9580-1B2F-6708-533429964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B2D216-ED05-0351-F99D-40F35A619F5C}"/>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5" name="Footer Placeholder 4">
            <a:extLst>
              <a:ext uri="{FF2B5EF4-FFF2-40B4-BE49-F238E27FC236}">
                <a16:creationId xmlns:a16="http://schemas.microsoft.com/office/drawing/2014/main" id="{BB98DAC9-285E-0B83-2ACF-29077D43DA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8A9F83-8305-1470-6177-DF717489D15B}"/>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171267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4A48-0114-64DF-23D8-CF4DF91B6A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FDFF77-EB2F-5AB4-19D7-2B7CBE55C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6CDC5-D018-073C-0A46-75B54DCC1096}"/>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5" name="Footer Placeholder 4">
            <a:extLst>
              <a:ext uri="{FF2B5EF4-FFF2-40B4-BE49-F238E27FC236}">
                <a16:creationId xmlns:a16="http://schemas.microsoft.com/office/drawing/2014/main" id="{A8DC614F-88B6-A796-3E0F-D2E779E8B0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BDB792-FC68-C4DF-EE8C-82482C6ECD40}"/>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259490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1A96-6453-D357-0989-FAE19A6103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4C9B70-7A0C-08A9-4825-6A57886980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D552A3E-4926-DA3B-BC5A-B2F7F91DC9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221DCB-C724-9D85-DDD7-AF7B13134B18}"/>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6" name="Footer Placeholder 5">
            <a:extLst>
              <a:ext uri="{FF2B5EF4-FFF2-40B4-BE49-F238E27FC236}">
                <a16:creationId xmlns:a16="http://schemas.microsoft.com/office/drawing/2014/main" id="{F8764C3A-5913-7927-608E-D4A0C4D906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F0EC6D-C7B0-6F3A-E7D2-9FD1FBBB740A}"/>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3331562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CC98-8FF7-61BF-E4F7-EA1AFF6173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F8344D-BE04-3C6B-7FA9-FED0508B38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7B16FB-9AB4-70DB-5151-3BB210731E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2C969A-849B-3424-32B9-D37025172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EF8D54-B0F2-84F8-4098-F8CE60406D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C3B273-09F7-5D04-8658-49AF041C0394}"/>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8" name="Footer Placeholder 7">
            <a:extLst>
              <a:ext uri="{FF2B5EF4-FFF2-40B4-BE49-F238E27FC236}">
                <a16:creationId xmlns:a16="http://schemas.microsoft.com/office/drawing/2014/main" id="{1A3C0C3B-8105-FA8C-B6D2-62C1CAB263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60637A-4DBE-9A75-0A3F-29BD35373730}"/>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280530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2085-B2FB-F76B-A48E-D5F3ADBB35A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E2154F-DDEE-D50A-4F7F-16358D30B37D}"/>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4" name="Footer Placeholder 3">
            <a:extLst>
              <a:ext uri="{FF2B5EF4-FFF2-40B4-BE49-F238E27FC236}">
                <a16:creationId xmlns:a16="http://schemas.microsoft.com/office/drawing/2014/main" id="{97B2A8BA-27ED-450B-B85A-5E4CBC1928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146D125-B20F-4973-37DA-99C1E3CC35E0}"/>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164305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675D55-D2BC-CE52-DE75-241E33BA56C6}"/>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3" name="Footer Placeholder 2">
            <a:extLst>
              <a:ext uri="{FF2B5EF4-FFF2-40B4-BE49-F238E27FC236}">
                <a16:creationId xmlns:a16="http://schemas.microsoft.com/office/drawing/2014/main" id="{82843D8E-04F4-BA27-2D4F-C69DCCFC86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8D8C1E-C14E-FF15-F93E-6BC5EB13DC08}"/>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391288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BC2A-7304-CB87-C65A-B87FC2CFCC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5BBA27-AC8E-4F1B-1AED-ECB9AA0616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D340A3-CFE5-BF47-291C-B596DB398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367F-27D2-C7B3-5B57-E34767021DC4}"/>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6" name="Footer Placeholder 5">
            <a:extLst>
              <a:ext uri="{FF2B5EF4-FFF2-40B4-BE49-F238E27FC236}">
                <a16:creationId xmlns:a16="http://schemas.microsoft.com/office/drawing/2014/main" id="{A4C308F3-819B-57AA-97F1-7CB5BBA913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696DA7-2236-BADD-87A1-6C3A52F0B3B0}"/>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183705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842D-8411-79AF-9020-4E8DEAE46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E45488-7F18-62B8-5928-18CC418EE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F73047-8BE2-678A-10E6-815BDF909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F0978-32C2-7E3E-11C8-FE57B1F86639}"/>
              </a:ext>
            </a:extLst>
          </p:cNvPr>
          <p:cNvSpPr>
            <a:spLocks noGrp="1"/>
          </p:cNvSpPr>
          <p:nvPr>
            <p:ph type="dt" sz="half" idx="10"/>
          </p:nvPr>
        </p:nvSpPr>
        <p:spPr/>
        <p:txBody>
          <a:bodyPr/>
          <a:lstStyle/>
          <a:p>
            <a:fld id="{BFDA1835-29B0-423D-A4FB-AE2FBF6EE5D8}" type="datetimeFigureOut">
              <a:rPr lang="en-GB" smtClean="0"/>
              <a:t>18/01/2024</a:t>
            </a:fld>
            <a:endParaRPr lang="en-GB"/>
          </a:p>
        </p:txBody>
      </p:sp>
      <p:sp>
        <p:nvSpPr>
          <p:cNvPr id="6" name="Footer Placeholder 5">
            <a:extLst>
              <a:ext uri="{FF2B5EF4-FFF2-40B4-BE49-F238E27FC236}">
                <a16:creationId xmlns:a16="http://schemas.microsoft.com/office/drawing/2014/main" id="{324439F3-73EC-E6DA-C2CC-7C51B2AA15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7035F0-63C9-3957-DFAE-A8FA551A49D4}"/>
              </a:ext>
            </a:extLst>
          </p:cNvPr>
          <p:cNvSpPr>
            <a:spLocks noGrp="1"/>
          </p:cNvSpPr>
          <p:nvPr>
            <p:ph type="sldNum" sz="quarter" idx="12"/>
          </p:nvPr>
        </p:nvSpPr>
        <p:spPr/>
        <p:txBody>
          <a:bodyPr/>
          <a:lstStyle/>
          <a:p>
            <a:fld id="{790A379C-E767-4D90-AF6A-4988E5991229}" type="slidenum">
              <a:rPr lang="en-GB" smtClean="0"/>
              <a:t>‹#›</a:t>
            </a:fld>
            <a:endParaRPr lang="en-GB"/>
          </a:p>
        </p:txBody>
      </p:sp>
    </p:spTree>
    <p:extLst>
      <p:ext uri="{BB962C8B-B14F-4D97-AF65-F5344CB8AC3E}">
        <p14:creationId xmlns:p14="http://schemas.microsoft.com/office/powerpoint/2010/main" val="47223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EB8E1-B74C-8283-379D-8D8FC0B2FF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ABCCF7-1862-C004-5BF4-3BCBCE806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59E388-ADB1-F5A1-5A79-BE95AA105D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A1835-29B0-423D-A4FB-AE2FBF6EE5D8}" type="datetimeFigureOut">
              <a:rPr lang="en-GB" smtClean="0"/>
              <a:t>18/01/2024</a:t>
            </a:fld>
            <a:endParaRPr lang="en-GB"/>
          </a:p>
        </p:txBody>
      </p:sp>
      <p:sp>
        <p:nvSpPr>
          <p:cNvPr id="5" name="Footer Placeholder 4">
            <a:extLst>
              <a:ext uri="{FF2B5EF4-FFF2-40B4-BE49-F238E27FC236}">
                <a16:creationId xmlns:a16="http://schemas.microsoft.com/office/drawing/2014/main" id="{BDD0FA56-964D-1B47-CC63-48F89750F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0666750-4F3D-25F7-AE9E-E14BB16A76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A379C-E767-4D90-AF6A-4988E5991229}" type="slidenum">
              <a:rPr lang="en-GB" smtClean="0"/>
              <a:t>‹#›</a:t>
            </a:fld>
            <a:endParaRPr lang="en-GB"/>
          </a:p>
        </p:txBody>
      </p:sp>
    </p:spTree>
    <p:extLst>
      <p:ext uri="{BB962C8B-B14F-4D97-AF65-F5344CB8AC3E}">
        <p14:creationId xmlns:p14="http://schemas.microsoft.com/office/powerpoint/2010/main" val="16523814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66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hyperlink" Target="theippo.co.uk"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799592-5D09-0DEC-82E7-B2BCB3FE880C}"/>
              </a:ext>
            </a:extLst>
          </p:cNvPr>
          <p:cNvSpPr>
            <a:spLocks noGrp="1"/>
          </p:cNvSpPr>
          <p:nvPr>
            <p:ph type="ctrTitle"/>
          </p:nvPr>
        </p:nvSpPr>
        <p:spPr/>
        <p:txBody>
          <a:bodyPr/>
          <a:lstStyle/>
          <a:p>
            <a:r>
              <a:rPr lang="en-GB" sz="6000" dirty="0">
                <a:latin typeface="Abadi" panose="020F0502020204030204" pitchFamily="34" charset="0"/>
                <a:ea typeface="ADLaM Display" panose="020F0502020204030204" pitchFamily="2" charset="0"/>
                <a:cs typeface="ADLaM Display" panose="020F0502020204030204" pitchFamily="2" charset="0"/>
              </a:rPr>
              <a:t>Using Evidence for Policy Impact</a:t>
            </a:r>
          </a:p>
        </p:txBody>
      </p:sp>
      <p:sp>
        <p:nvSpPr>
          <p:cNvPr id="5" name="Subtitle 4">
            <a:extLst>
              <a:ext uri="{FF2B5EF4-FFF2-40B4-BE49-F238E27FC236}">
                <a16:creationId xmlns:a16="http://schemas.microsoft.com/office/drawing/2014/main" id="{280B120D-DDB7-15E8-79F4-0E8339D82394}"/>
              </a:ext>
            </a:extLst>
          </p:cNvPr>
          <p:cNvSpPr>
            <a:spLocks noGrp="1"/>
          </p:cNvSpPr>
          <p:nvPr>
            <p:ph type="subTitle" idx="1"/>
          </p:nvPr>
        </p:nvSpPr>
        <p:spPr/>
        <p:txBody>
          <a:bodyPr/>
          <a:lstStyle/>
          <a:p>
            <a:endParaRPr lang="en-GB" dirty="0"/>
          </a:p>
          <a:p>
            <a:r>
              <a:rPr lang="en-GB" i="1" dirty="0"/>
              <a:t>IPPO’s Rapid Evidence Review on Net Zero + other Interventions and Opportunities</a:t>
            </a:r>
          </a:p>
        </p:txBody>
      </p:sp>
      <p:sp>
        <p:nvSpPr>
          <p:cNvPr id="6" name="Text Placeholder 5">
            <a:extLst>
              <a:ext uri="{FF2B5EF4-FFF2-40B4-BE49-F238E27FC236}">
                <a16:creationId xmlns:a16="http://schemas.microsoft.com/office/drawing/2014/main" id="{2022129A-FAEC-7C75-73E4-2743440CE03E}"/>
              </a:ext>
            </a:extLst>
          </p:cNvPr>
          <p:cNvSpPr>
            <a:spLocks noGrp="1"/>
          </p:cNvSpPr>
          <p:nvPr>
            <p:ph type="body" sz="quarter" idx="10"/>
          </p:nvPr>
        </p:nvSpPr>
        <p:spPr>
          <a:xfrm>
            <a:off x="300038" y="5074286"/>
            <a:ext cx="6130925" cy="1239837"/>
          </a:xfrm>
        </p:spPr>
        <p:txBody>
          <a:bodyPr/>
          <a:lstStyle/>
          <a:p>
            <a:r>
              <a:rPr lang="en-GB" dirty="0"/>
              <a:t>Jeremy Williams</a:t>
            </a:r>
          </a:p>
          <a:p>
            <a:r>
              <a:rPr lang="en-GB" dirty="0"/>
              <a:t>Senior Research Fellow / Policy Evidence Lead, IPPO, UCL</a:t>
            </a:r>
          </a:p>
        </p:txBody>
      </p:sp>
    </p:spTree>
    <p:extLst>
      <p:ext uri="{BB962C8B-B14F-4D97-AF65-F5344CB8AC3E}">
        <p14:creationId xmlns:p14="http://schemas.microsoft.com/office/powerpoint/2010/main" val="1999498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4FAB-0C7F-4DB5-B9CA-E91DDED55809}"/>
              </a:ext>
            </a:extLst>
          </p:cNvPr>
          <p:cNvSpPr>
            <a:spLocks noGrp="1"/>
          </p:cNvSpPr>
          <p:nvPr>
            <p:ph type="title"/>
          </p:nvPr>
        </p:nvSpPr>
        <p:spPr>
          <a:xfrm>
            <a:off x="710141" y="171450"/>
            <a:ext cx="10772775" cy="1658198"/>
          </a:xfrm>
        </p:spPr>
        <p:txBody>
          <a:bodyPr>
            <a:normAutofit/>
          </a:bodyPr>
          <a:lstStyle/>
          <a:p>
            <a:r>
              <a:rPr lang="en-GB" b="1" dirty="0">
                <a:latin typeface="Abadi" panose="020B0604020104020204" pitchFamily="34" charset="0"/>
                <a:cs typeface="Calibri Light"/>
              </a:rPr>
              <a:t>What helps people choose high value high commitment green purchases?</a:t>
            </a:r>
          </a:p>
        </p:txBody>
      </p:sp>
      <p:pic>
        <p:nvPicPr>
          <p:cNvPr id="1026" name="Picture 2" descr="Green Heart&quot; Images – Browse 1,612 Stock Photos, Vectors, and Video | Adobe  Stock">
            <a:extLst>
              <a:ext uri="{FF2B5EF4-FFF2-40B4-BE49-F238E27FC236}">
                <a16:creationId xmlns:a16="http://schemas.microsoft.com/office/drawing/2014/main" id="{37A9C975-2C7E-0658-2C3D-EE7B39FE772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681" t="10702" r="12628" b="8522"/>
          <a:stretch/>
        </p:blipFill>
        <p:spPr bwMode="auto">
          <a:xfrm>
            <a:off x="223020" y="2338699"/>
            <a:ext cx="2091070" cy="18091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A1CCB6-F1D3-5E9D-1562-33174C53824F}"/>
              </a:ext>
            </a:extLst>
          </p:cNvPr>
          <p:cNvPicPr>
            <a:picLocks noChangeAspect="1"/>
          </p:cNvPicPr>
          <p:nvPr/>
        </p:nvPicPr>
        <p:blipFill>
          <a:blip r:embed="rId4"/>
          <a:stretch>
            <a:fillRect/>
          </a:stretch>
        </p:blipFill>
        <p:spPr>
          <a:xfrm>
            <a:off x="4898539" y="2541145"/>
            <a:ext cx="2137576" cy="1531398"/>
          </a:xfrm>
          <a:prstGeom prst="rect">
            <a:avLst/>
          </a:prstGeom>
        </p:spPr>
      </p:pic>
      <p:sp>
        <p:nvSpPr>
          <p:cNvPr id="5" name="TextBox 4">
            <a:extLst>
              <a:ext uri="{FF2B5EF4-FFF2-40B4-BE49-F238E27FC236}">
                <a16:creationId xmlns:a16="http://schemas.microsoft.com/office/drawing/2014/main" id="{97709ABC-1B55-CA56-0C82-30ABA30E542E}"/>
              </a:ext>
            </a:extLst>
          </p:cNvPr>
          <p:cNvSpPr txBox="1"/>
          <p:nvPr/>
        </p:nvSpPr>
        <p:spPr>
          <a:xfrm>
            <a:off x="547787" y="1891204"/>
            <a:ext cx="3670473" cy="369332"/>
          </a:xfrm>
          <a:prstGeom prst="rect">
            <a:avLst/>
          </a:prstGeom>
          <a:noFill/>
        </p:spPr>
        <p:txBody>
          <a:bodyPr wrap="square" rtlCol="0">
            <a:spAutoFit/>
          </a:bodyPr>
          <a:lstStyle/>
          <a:p>
            <a:r>
              <a:rPr lang="en-GB" dirty="0"/>
              <a:t>Green values</a:t>
            </a:r>
          </a:p>
        </p:txBody>
      </p:sp>
      <p:pic>
        <p:nvPicPr>
          <p:cNvPr id="1028" name="Picture 4" descr="Waste Recycling in London: Everything You Need to Know - RID WASTE LTD">
            <a:extLst>
              <a:ext uri="{FF2B5EF4-FFF2-40B4-BE49-F238E27FC236}">
                <a16:creationId xmlns:a16="http://schemas.microsoft.com/office/drawing/2014/main" id="{291D5161-719F-1460-2F01-EB2892ACA9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5886" y="2368252"/>
            <a:ext cx="2091070" cy="1568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D7859B-ABEC-FBD3-18C8-7B6D65CC9D87}"/>
              </a:ext>
            </a:extLst>
          </p:cNvPr>
          <p:cNvSpPr txBox="1"/>
          <p:nvPr/>
        </p:nvSpPr>
        <p:spPr>
          <a:xfrm>
            <a:off x="300605" y="4752915"/>
            <a:ext cx="2072749" cy="369332"/>
          </a:xfrm>
          <a:prstGeom prst="rect">
            <a:avLst/>
          </a:prstGeom>
          <a:noFill/>
        </p:spPr>
        <p:txBody>
          <a:bodyPr wrap="square" rtlCol="0">
            <a:spAutoFit/>
          </a:bodyPr>
          <a:lstStyle/>
          <a:p>
            <a:r>
              <a:rPr lang="en-GB" dirty="0"/>
              <a:t>Knowledge is power</a:t>
            </a:r>
          </a:p>
        </p:txBody>
      </p:sp>
      <p:sp>
        <p:nvSpPr>
          <p:cNvPr id="10" name="TextBox 9">
            <a:extLst>
              <a:ext uri="{FF2B5EF4-FFF2-40B4-BE49-F238E27FC236}">
                <a16:creationId xmlns:a16="http://schemas.microsoft.com/office/drawing/2014/main" id="{CA39A327-ABC4-6027-C37D-14F1D14B6BDE}"/>
              </a:ext>
            </a:extLst>
          </p:cNvPr>
          <p:cNvSpPr txBox="1"/>
          <p:nvPr/>
        </p:nvSpPr>
        <p:spPr>
          <a:xfrm>
            <a:off x="2564505" y="4718082"/>
            <a:ext cx="2617122" cy="369332"/>
          </a:xfrm>
          <a:prstGeom prst="rect">
            <a:avLst/>
          </a:prstGeom>
          <a:noFill/>
        </p:spPr>
        <p:txBody>
          <a:bodyPr wrap="square" rtlCol="0">
            <a:spAutoFit/>
          </a:bodyPr>
          <a:lstStyle/>
          <a:p>
            <a:r>
              <a:rPr lang="en-GB" dirty="0"/>
              <a:t>Risk, resilience, agency</a:t>
            </a:r>
          </a:p>
        </p:txBody>
      </p:sp>
      <p:sp>
        <p:nvSpPr>
          <p:cNvPr id="11" name="TextBox 10">
            <a:extLst>
              <a:ext uri="{FF2B5EF4-FFF2-40B4-BE49-F238E27FC236}">
                <a16:creationId xmlns:a16="http://schemas.microsoft.com/office/drawing/2014/main" id="{E23142C2-7391-9A95-32F2-BB8F51641144}"/>
              </a:ext>
            </a:extLst>
          </p:cNvPr>
          <p:cNvSpPr txBox="1"/>
          <p:nvPr/>
        </p:nvSpPr>
        <p:spPr>
          <a:xfrm>
            <a:off x="4787439" y="4732263"/>
            <a:ext cx="2617122" cy="369332"/>
          </a:xfrm>
          <a:prstGeom prst="rect">
            <a:avLst/>
          </a:prstGeom>
          <a:noFill/>
        </p:spPr>
        <p:txBody>
          <a:bodyPr wrap="square" rtlCol="0">
            <a:spAutoFit/>
          </a:bodyPr>
          <a:lstStyle/>
          <a:p>
            <a:r>
              <a:rPr lang="en-GB" dirty="0"/>
              <a:t>Social space of markets</a:t>
            </a:r>
          </a:p>
        </p:txBody>
      </p:sp>
      <p:sp>
        <p:nvSpPr>
          <p:cNvPr id="12" name="TextBox 11">
            <a:extLst>
              <a:ext uri="{FF2B5EF4-FFF2-40B4-BE49-F238E27FC236}">
                <a16:creationId xmlns:a16="http://schemas.microsoft.com/office/drawing/2014/main" id="{F39BDB6F-E816-4A79-EF0F-8DC619F967CD}"/>
              </a:ext>
            </a:extLst>
          </p:cNvPr>
          <p:cNvSpPr txBox="1"/>
          <p:nvPr/>
        </p:nvSpPr>
        <p:spPr>
          <a:xfrm>
            <a:off x="2709791" y="1914284"/>
            <a:ext cx="1894108" cy="369332"/>
          </a:xfrm>
          <a:prstGeom prst="rect">
            <a:avLst/>
          </a:prstGeom>
          <a:noFill/>
        </p:spPr>
        <p:txBody>
          <a:bodyPr wrap="square" rtlCol="0">
            <a:spAutoFit/>
          </a:bodyPr>
          <a:lstStyle/>
          <a:p>
            <a:r>
              <a:rPr lang="en-GB" dirty="0"/>
              <a:t>Green routines</a:t>
            </a:r>
          </a:p>
        </p:txBody>
      </p:sp>
      <p:sp>
        <p:nvSpPr>
          <p:cNvPr id="13" name="AutoShape 8" descr="Plug socket Stock Photos, Royalty Free Plug socket Images ...">
            <a:extLst>
              <a:ext uri="{FF2B5EF4-FFF2-40B4-BE49-F238E27FC236}">
                <a16:creationId xmlns:a16="http://schemas.microsoft.com/office/drawing/2014/main" id="{33559706-89C6-4AD6-9D69-0AACBC45B2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0" descr="Plug socket Stock Photos, Royalty Free Plug socket Images ...">
            <a:extLst>
              <a:ext uri="{FF2B5EF4-FFF2-40B4-BE49-F238E27FC236}">
                <a16:creationId xmlns:a16="http://schemas.microsoft.com/office/drawing/2014/main" id="{C79E964F-2DFC-5BAB-51F4-235046E8D1FE}"/>
              </a:ext>
            </a:extLst>
          </p:cNvPr>
          <p:cNvSpPr>
            <a:spLocks noChangeAspect="1" noChangeArrowheads="1"/>
          </p:cNvSpPr>
          <p:nvPr/>
        </p:nvSpPr>
        <p:spPr bwMode="auto">
          <a:xfrm>
            <a:off x="5354641" y="3428999"/>
            <a:ext cx="1046159" cy="10461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descr="Yellow and orange electric plug">
            <a:extLst>
              <a:ext uri="{FF2B5EF4-FFF2-40B4-BE49-F238E27FC236}">
                <a16:creationId xmlns:a16="http://schemas.microsoft.com/office/drawing/2014/main" id="{37BC2BBE-3E4E-CBA2-3846-6730BB2EF7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142" y="2361080"/>
            <a:ext cx="2307854" cy="1538570"/>
          </a:xfrm>
          <a:prstGeom prst="rect">
            <a:avLst/>
          </a:prstGeom>
        </p:spPr>
      </p:pic>
      <p:pic>
        <p:nvPicPr>
          <p:cNvPr id="19" name="Picture 18" descr="Student in robotics class testing vehicle on test track">
            <a:extLst>
              <a:ext uri="{FF2B5EF4-FFF2-40B4-BE49-F238E27FC236}">
                <a16:creationId xmlns:a16="http://schemas.microsoft.com/office/drawing/2014/main" id="{916AEE16-FC3B-045C-1835-0154805127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603" y="5183803"/>
            <a:ext cx="2091071" cy="1393707"/>
          </a:xfrm>
          <a:prstGeom prst="rect">
            <a:avLst/>
          </a:prstGeom>
        </p:spPr>
      </p:pic>
      <p:pic>
        <p:nvPicPr>
          <p:cNvPr id="21" name="Picture 20" descr="Country highway receding to horizon">
            <a:extLst>
              <a:ext uri="{FF2B5EF4-FFF2-40B4-BE49-F238E27FC236}">
                <a16:creationId xmlns:a16="http://schemas.microsoft.com/office/drawing/2014/main" id="{2C62B7EB-9037-5581-A0BE-0364A6B1D5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700" y="5139583"/>
            <a:ext cx="2157526" cy="1437927"/>
          </a:xfrm>
          <a:prstGeom prst="rect">
            <a:avLst/>
          </a:prstGeom>
        </p:spPr>
      </p:pic>
      <p:pic>
        <p:nvPicPr>
          <p:cNvPr id="23" name="Picture 22" descr="Greengrocer at outdoor market stall with vegetables, selling green onions to woman">
            <a:extLst>
              <a:ext uri="{FF2B5EF4-FFF2-40B4-BE49-F238E27FC236}">
                <a16:creationId xmlns:a16="http://schemas.microsoft.com/office/drawing/2014/main" id="{E8624521-0DD2-4EA4-4DE1-102384B766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3963" y="5149766"/>
            <a:ext cx="2157525" cy="1438350"/>
          </a:xfrm>
          <a:prstGeom prst="rect">
            <a:avLst/>
          </a:prstGeom>
        </p:spPr>
      </p:pic>
      <p:sp>
        <p:nvSpPr>
          <p:cNvPr id="24" name="AutoShape 14" descr="Plug socket uk Stock Photos, Royalty Free Plug socket uk Images |  Depositphotos">
            <a:extLst>
              <a:ext uri="{FF2B5EF4-FFF2-40B4-BE49-F238E27FC236}">
                <a16:creationId xmlns:a16="http://schemas.microsoft.com/office/drawing/2014/main" id="{624A8799-5814-93FF-0C1B-0FB5B93FFF6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TextBox 24">
            <a:extLst>
              <a:ext uri="{FF2B5EF4-FFF2-40B4-BE49-F238E27FC236}">
                <a16:creationId xmlns:a16="http://schemas.microsoft.com/office/drawing/2014/main" id="{EEE1B9FF-6468-049E-23E7-304F6C3CD411}"/>
              </a:ext>
            </a:extLst>
          </p:cNvPr>
          <p:cNvSpPr txBox="1"/>
          <p:nvPr/>
        </p:nvSpPr>
        <p:spPr>
          <a:xfrm>
            <a:off x="4730068" y="1914708"/>
            <a:ext cx="2427064" cy="369332"/>
          </a:xfrm>
          <a:prstGeom prst="rect">
            <a:avLst/>
          </a:prstGeom>
          <a:noFill/>
        </p:spPr>
        <p:txBody>
          <a:bodyPr wrap="square" rtlCol="0">
            <a:spAutoFit/>
          </a:bodyPr>
          <a:lstStyle/>
          <a:p>
            <a:r>
              <a:rPr lang="en-GB" dirty="0"/>
              <a:t>Evaluation, expectations</a:t>
            </a:r>
          </a:p>
        </p:txBody>
      </p:sp>
      <p:sp>
        <p:nvSpPr>
          <p:cNvPr id="26" name="TextBox 25">
            <a:extLst>
              <a:ext uri="{FF2B5EF4-FFF2-40B4-BE49-F238E27FC236}">
                <a16:creationId xmlns:a16="http://schemas.microsoft.com/office/drawing/2014/main" id="{54FFE172-362E-8106-F2BB-8D4AA3B3ED21}"/>
              </a:ext>
            </a:extLst>
          </p:cNvPr>
          <p:cNvSpPr txBox="1"/>
          <p:nvPr/>
        </p:nvSpPr>
        <p:spPr>
          <a:xfrm>
            <a:off x="8906199" y="1919384"/>
            <a:ext cx="1692393" cy="369332"/>
          </a:xfrm>
          <a:prstGeom prst="rect">
            <a:avLst/>
          </a:prstGeom>
          <a:noFill/>
        </p:spPr>
        <p:txBody>
          <a:bodyPr wrap="square" rtlCol="0">
            <a:spAutoFit/>
          </a:bodyPr>
          <a:lstStyle/>
          <a:p>
            <a:r>
              <a:rPr lang="en-GB" dirty="0"/>
              <a:t>Infrastructure</a:t>
            </a:r>
          </a:p>
        </p:txBody>
      </p:sp>
      <p:pic>
        <p:nvPicPr>
          <p:cNvPr id="30" name="Picture 29" descr="Coin purse full of credit cards">
            <a:extLst>
              <a:ext uri="{FF2B5EF4-FFF2-40B4-BE49-F238E27FC236}">
                <a16:creationId xmlns:a16="http://schemas.microsoft.com/office/drawing/2014/main" id="{01FDDBAB-DF83-1901-36D6-41CB998C985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7698" y="2338699"/>
            <a:ext cx="1334027" cy="1779571"/>
          </a:xfrm>
          <a:prstGeom prst="rect">
            <a:avLst/>
          </a:prstGeom>
        </p:spPr>
      </p:pic>
      <p:sp>
        <p:nvSpPr>
          <p:cNvPr id="31" name="TextBox 30">
            <a:extLst>
              <a:ext uri="{FF2B5EF4-FFF2-40B4-BE49-F238E27FC236}">
                <a16:creationId xmlns:a16="http://schemas.microsoft.com/office/drawing/2014/main" id="{67AB210F-4D1B-9AAA-0B10-3BD1A1D0F2C5}"/>
              </a:ext>
            </a:extLst>
          </p:cNvPr>
          <p:cNvSpPr txBox="1"/>
          <p:nvPr/>
        </p:nvSpPr>
        <p:spPr>
          <a:xfrm>
            <a:off x="7325332" y="1914284"/>
            <a:ext cx="2427064" cy="369332"/>
          </a:xfrm>
          <a:prstGeom prst="rect">
            <a:avLst/>
          </a:prstGeom>
          <a:noFill/>
        </p:spPr>
        <p:txBody>
          <a:bodyPr wrap="square" rtlCol="0">
            <a:spAutoFit/>
          </a:bodyPr>
          <a:lstStyle/>
          <a:p>
            <a:r>
              <a:rPr lang="en-GB" dirty="0"/>
              <a:t>Buying power</a:t>
            </a:r>
          </a:p>
        </p:txBody>
      </p:sp>
      <p:pic>
        <p:nvPicPr>
          <p:cNvPr id="33" name="Picture 32" descr="Blue megaphone with sound wave ribbons">
            <a:extLst>
              <a:ext uri="{FF2B5EF4-FFF2-40B4-BE49-F238E27FC236}">
                <a16:creationId xmlns:a16="http://schemas.microsoft.com/office/drawing/2014/main" id="{91C86D31-114B-0619-ABC8-72903B1A4A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5332" y="5132968"/>
            <a:ext cx="2055115" cy="1459246"/>
          </a:xfrm>
          <a:prstGeom prst="rect">
            <a:avLst/>
          </a:prstGeom>
        </p:spPr>
      </p:pic>
      <p:sp>
        <p:nvSpPr>
          <p:cNvPr id="34" name="TextBox 33">
            <a:extLst>
              <a:ext uri="{FF2B5EF4-FFF2-40B4-BE49-F238E27FC236}">
                <a16:creationId xmlns:a16="http://schemas.microsoft.com/office/drawing/2014/main" id="{1DF7B62D-167D-3556-A373-FAD6B46FD45F}"/>
              </a:ext>
            </a:extLst>
          </p:cNvPr>
          <p:cNvSpPr txBox="1"/>
          <p:nvPr/>
        </p:nvSpPr>
        <p:spPr>
          <a:xfrm>
            <a:off x="7230303" y="4725262"/>
            <a:ext cx="2617122" cy="369332"/>
          </a:xfrm>
          <a:prstGeom prst="rect">
            <a:avLst/>
          </a:prstGeom>
          <a:noFill/>
        </p:spPr>
        <p:txBody>
          <a:bodyPr wrap="square" rtlCol="0">
            <a:spAutoFit/>
          </a:bodyPr>
          <a:lstStyle/>
          <a:p>
            <a:r>
              <a:rPr lang="en-GB" dirty="0"/>
              <a:t>Credible messenger</a:t>
            </a:r>
          </a:p>
        </p:txBody>
      </p:sp>
    </p:spTree>
    <p:extLst>
      <p:ext uri="{BB962C8B-B14F-4D97-AF65-F5344CB8AC3E}">
        <p14:creationId xmlns:p14="http://schemas.microsoft.com/office/powerpoint/2010/main" val="3053499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4FAB-0C7F-4DB5-B9CA-E91DDED55809}"/>
              </a:ext>
            </a:extLst>
          </p:cNvPr>
          <p:cNvSpPr>
            <a:spLocks noGrp="1"/>
          </p:cNvSpPr>
          <p:nvPr>
            <p:ph type="title"/>
          </p:nvPr>
        </p:nvSpPr>
        <p:spPr>
          <a:xfrm>
            <a:off x="709612" y="0"/>
            <a:ext cx="10772775" cy="1658198"/>
          </a:xfrm>
        </p:spPr>
        <p:txBody>
          <a:bodyPr>
            <a:normAutofit/>
          </a:bodyPr>
          <a:lstStyle/>
          <a:p>
            <a:r>
              <a:rPr lang="en-GB" b="1" dirty="0">
                <a:latin typeface="Abadi" panose="020B0604020104020204" pitchFamily="34" charset="0"/>
                <a:cs typeface="Calibri Light"/>
              </a:rPr>
              <a:t>What do we need?</a:t>
            </a:r>
            <a:endParaRPr lang="en-GB" sz="4500" b="1" dirty="0">
              <a:latin typeface="Abadi" panose="020B0604020104020204" pitchFamily="34" charset="0"/>
              <a:cs typeface="Calibri Light"/>
            </a:endParaRPr>
          </a:p>
        </p:txBody>
      </p:sp>
      <p:sp>
        <p:nvSpPr>
          <p:cNvPr id="3" name="Content Placeholder 2">
            <a:extLst>
              <a:ext uri="{FF2B5EF4-FFF2-40B4-BE49-F238E27FC236}">
                <a16:creationId xmlns:a16="http://schemas.microsoft.com/office/drawing/2014/main" id="{0687C7A5-9CA2-4282-8F88-62424C158A3C}"/>
              </a:ext>
            </a:extLst>
          </p:cNvPr>
          <p:cNvSpPr>
            <a:spLocks noGrp="1"/>
          </p:cNvSpPr>
          <p:nvPr>
            <p:ph idx="1"/>
          </p:nvPr>
        </p:nvSpPr>
        <p:spPr>
          <a:xfrm>
            <a:off x="605403" y="1840231"/>
            <a:ext cx="10492087" cy="4687570"/>
          </a:xfrm>
        </p:spPr>
        <p:txBody>
          <a:bodyPr vert="horz" lIns="91440" tIns="45720" rIns="91440" bIns="45720" rtlCol="0" anchor="t">
            <a:normAutofit/>
          </a:bodyPr>
          <a:lstStyle/>
          <a:p>
            <a:pPr marL="0" indent="0" algn="l" rtl="0" fontAlgn="base">
              <a:buNone/>
            </a:pPr>
            <a:endParaRPr lang="en-GB" sz="1800" b="0" i="1" dirty="0">
              <a:solidFill>
                <a:srgbClr val="000000"/>
              </a:solidFill>
              <a:effectLst/>
              <a:latin typeface="Calibri" panose="020F0502020204030204" pitchFamily="34" charset="0"/>
            </a:endParaRPr>
          </a:p>
          <a:p>
            <a:pPr marL="0" indent="0" algn="l" rtl="0" fontAlgn="base">
              <a:buNone/>
            </a:pPr>
            <a:endParaRPr lang="en-GB" sz="1800" i="1" dirty="0">
              <a:solidFill>
                <a:srgbClr val="000000"/>
              </a:solidFill>
              <a:latin typeface="Calibri" panose="020F0502020204030204" pitchFamily="34" charset="0"/>
            </a:endParaRPr>
          </a:p>
          <a:p>
            <a:pPr marL="0" indent="0" algn="l" rtl="0" fontAlgn="base">
              <a:buNone/>
            </a:pPr>
            <a:endParaRPr lang="en-GB" b="0" i="0" dirty="0">
              <a:solidFill>
                <a:srgbClr val="000000"/>
              </a:solidFill>
              <a:effectLst/>
              <a:latin typeface="Segoe UI" panose="020B0502040204020203" pitchFamily="34" charset="0"/>
            </a:endParaRPr>
          </a:p>
          <a:p>
            <a:pPr marL="0" indent="0">
              <a:buNone/>
            </a:pPr>
            <a:endParaRPr lang="en-GB" sz="1800" b="0" i="0" dirty="0">
              <a:solidFill>
                <a:srgbClr val="000000"/>
              </a:solidFill>
              <a:effectLst/>
              <a:latin typeface="Calibri" panose="020F0502020204030204" pitchFamily="34" charset="0"/>
            </a:endParaRPr>
          </a:p>
        </p:txBody>
      </p:sp>
      <p:pic>
        <p:nvPicPr>
          <p:cNvPr id="4" name="Picture 3" descr="Student in robotics class testing vehicle on test track">
            <a:extLst>
              <a:ext uri="{FF2B5EF4-FFF2-40B4-BE49-F238E27FC236}">
                <a16:creationId xmlns:a16="http://schemas.microsoft.com/office/drawing/2014/main" id="{CF782009-41AA-503B-AEBB-6CB6ECE49A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773" y="1829648"/>
            <a:ext cx="2770965" cy="1846859"/>
          </a:xfrm>
          <a:prstGeom prst="rect">
            <a:avLst/>
          </a:prstGeom>
        </p:spPr>
      </p:pic>
      <p:pic>
        <p:nvPicPr>
          <p:cNvPr id="7" name="Picture 6" descr="Country highway receding to horizon">
            <a:extLst>
              <a:ext uri="{FF2B5EF4-FFF2-40B4-BE49-F238E27FC236}">
                <a16:creationId xmlns:a16="http://schemas.microsoft.com/office/drawing/2014/main" id="{FD3EB2C4-BE8A-F4E7-64CC-8A2C8B69B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8076" y="1771287"/>
            <a:ext cx="3974961" cy="2649194"/>
          </a:xfrm>
          <a:prstGeom prst="rect">
            <a:avLst/>
          </a:prstGeom>
        </p:spPr>
      </p:pic>
      <p:sp>
        <p:nvSpPr>
          <p:cNvPr id="8" name="TextBox 7">
            <a:extLst>
              <a:ext uri="{FF2B5EF4-FFF2-40B4-BE49-F238E27FC236}">
                <a16:creationId xmlns:a16="http://schemas.microsoft.com/office/drawing/2014/main" id="{448321BE-9EFB-DE63-4A5B-E2167C45B845}"/>
              </a:ext>
            </a:extLst>
          </p:cNvPr>
          <p:cNvSpPr txBox="1"/>
          <p:nvPr/>
        </p:nvSpPr>
        <p:spPr>
          <a:xfrm>
            <a:off x="3251859" y="1923449"/>
            <a:ext cx="3285067" cy="1477328"/>
          </a:xfrm>
          <a:prstGeom prst="rect">
            <a:avLst/>
          </a:prstGeom>
          <a:noFill/>
        </p:spPr>
        <p:txBody>
          <a:bodyPr wrap="square" rtlCol="0">
            <a:spAutoFit/>
          </a:bodyPr>
          <a:lstStyle/>
          <a:p>
            <a:pPr marL="0" indent="0" algn="l" rtl="0" fontAlgn="base">
              <a:buNone/>
            </a:pPr>
            <a:r>
              <a:rPr lang="en-GB" sz="1800" b="1" dirty="0">
                <a:solidFill>
                  <a:srgbClr val="000000"/>
                </a:solidFill>
                <a:effectLst/>
                <a:latin typeface="Calibri" panose="020F0502020204030204" pitchFamily="34" charset="0"/>
              </a:rPr>
              <a:t>Knowledge is power </a:t>
            </a:r>
            <a:endParaRPr lang="en-GB" b="1" dirty="0">
              <a:solidFill>
                <a:srgbClr val="000000"/>
              </a:solidFill>
              <a:effectLst/>
              <a:latin typeface="Segoe UI" panose="020B0502040204020203" pitchFamily="34" charset="0"/>
            </a:endParaRPr>
          </a:p>
          <a:p>
            <a:pPr marL="0" indent="0" algn="l" rtl="0" fontAlgn="base">
              <a:buNone/>
            </a:pPr>
            <a:r>
              <a:rPr lang="en-GB" sz="1800" dirty="0">
                <a:solidFill>
                  <a:srgbClr val="000000"/>
                </a:solidFill>
                <a:latin typeface="Calibri" panose="020F0502020204030204" pitchFamily="34" charset="0"/>
              </a:rPr>
              <a:t>A</a:t>
            </a:r>
            <a:r>
              <a:rPr lang="en-GB" sz="1800" b="0" i="0" dirty="0">
                <a:solidFill>
                  <a:srgbClr val="000000"/>
                </a:solidFill>
                <a:effectLst/>
                <a:latin typeface="Calibri" panose="020F0502020204030204" pitchFamily="34" charset="0"/>
              </a:rPr>
              <a:t>wareness of heat pumps in the general UK population was low.  </a:t>
            </a:r>
            <a:r>
              <a:rPr lang="en-GB" dirty="0">
                <a:solidFill>
                  <a:srgbClr val="000000"/>
                </a:solidFill>
                <a:latin typeface="Calibri" panose="020F0502020204030204" pitchFamily="34" charset="0"/>
              </a:rPr>
              <a:t>Few opportunities to learn and test and evaluate</a:t>
            </a:r>
            <a:endParaRPr lang="en-GB" dirty="0"/>
          </a:p>
        </p:txBody>
      </p:sp>
      <p:sp>
        <p:nvSpPr>
          <p:cNvPr id="12" name="TextBox 11">
            <a:extLst>
              <a:ext uri="{FF2B5EF4-FFF2-40B4-BE49-F238E27FC236}">
                <a16:creationId xmlns:a16="http://schemas.microsoft.com/office/drawing/2014/main" id="{92B67688-6099-2ECF-B66B-D4D321F7971B}"/>
              </a:ext>
            </a:extLst>
          </p:cNvPr>
          <p:cNvSpPr txBox="1"/>
          <p:nvPr/>
        </p:nvSpPr>
        <p:spPr>
          <a:xfrm>
            <a:off x="7502746" y="4629528"/>
            <a:ext cx="4474894" cy="646331"/>
          </a:xfrm>
          <a:prstGeom prst="rect">
            <a:avLst/>
          </a:prstGeom>
          <a:noFill/>
        </p:spPr>
        <p:txBody>
          <a:bodyPr wrap="square" rtlCol="0">
            <a:spAutoFit/>
          </a:bodyPr>
          <a:lstStyle/>
          <a:p>
            <a:r>
              <a:rPr lang="en-GB" sz="1800" b="1" i="0" dirty="0">
                <a:solidFill>
                  <a:srgbClr val="000000"/>
                </a:solidFill>
                <a:effectLst/>
                <a:latin typeface="Calibri" panose="020F0502020204030204" pitchFamily="34" charset="0"/>
              </a:rPr>
              <a:t>Risk, resilience and agency</a:t>
            </a:r>
            <a:r>
              <a:rPr lang="en-GB" sz="1800" b="0" i="0" dirty="0">
                <a:solidFill>
                  <a:srgbClr val="000000"/>
                </a:solidFill>
                <a:effectLst/>
                <a:latin typeface="Calibri" panose="020F0502020204030204" pitchFamily="34" charset="0"/>
              </a:rPr>
              <a:t> - future proofing the need for a need and a “new normal”</a:t>
            </a:r>
            <a:endParaRPr lang="en-GB" dirty="0"/>
          </a:p>
        </p:txBody>
      </p:sp>
      <p:sp>
        <p:nvSpPr>
          <p:cNvPr id="13" name="TextBox 12">
            <a:extLst>
              <a:ext uri="{FF2B5EF4-FFF2-40B4-BE49-F238E27FC236}">
                <a16:creationId xmlns:a16="http://schemas.microsoft.com/office/drawing/2014/main" id="{05DFCEB6-E4F6-8D00-AEAE-5BD9C9FD0C13}"/>
              </a:ext>
            </a:extLst>
          </p:cNvPr>
          <p:cNvSpPr txBox="1"/>
          <p:nvPr/>
        </p:nvSpPr>
        <p:spPr>
          <a:xfrm>
            <a:off x="244020" y="4352529"/>
            <a:ext cx="3285067" cy="923330"/>
          </a:xfrm>
          <a:prstGeom prst="rect">
            <a:avLst/>
          </a:prstGeom>
          <a:noFill/>
        </p:spPr>
        <p:txBody>
          <a:bodyPr wrap="square" rtlCol="0">
            <a:spAutoFit/>
          </a:bodyPr>
          <a:lstStyle/>
          <a:p>
            <a:pPr marL="0" indent="0">
              <a:buNone/>
            </a:pPr>
            <a:r>
              <a:rPr lang="en-GB" b="1" i="0" dirty="0">
                <a:solidFill>
                  <a:srgbClr val="000000"/>
                </a:solidFill>
                <a:effectLst/>
                <a:latin typeface="Calibri" panose="020F0502020204030204" pitchFamily="34" charset="0"/>
              </a:rPr>
              <a:t>Infrastructure </a:t>
            </a:r>
          </a:p>
          <a:p>
            <a:r>
              <a:rPr lang="en-GB" dirty="0">
                <a:solidFill>
                  <a:srgbClr val="000000"/>
                </a:solidFill>
                <a:latin typeface="Calibri" panose="020F0502020204030204" pitchFamily="34" charset="0"/>
              </a:rPr>
              <a:t>Interventions and incentives tailored to our UK context</a:t>
            </a:r>
          </a:p>
        </p:txBody>
      </p:sp>
      <p:pic>
        <p:nvPicPr>
          <p:cNvPr id="15" name="Picture 14" descr="Aerial view of neighborhood">
            <a:extLst>
              <a:ext uri="{FF2B5EF4-FFF2-40B4-BE49-F238E27FC236}">
                <a16:creationId xmlns:a16="http://schemas.microsoft.com/office/drawing/2014/main" id="{C00D9EDF-870F-25CC-0022-9760B1B5CB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9442" y="3967287"/>
            <a:ext cx="4153846" cy="2767203"/>
          </a:xfrm>
          <a:prstGeom prst="rect">
            <a:avLst/>
          </a:prstGeom>
        </p:spPr>
      </p:pic>
    </p:spTree>
    <p:extLst>
      <p:ext uri="{BB962C8B-B14F-4D97-AF65-F5344CB8AC3E}">
        <p14:creationId xmlns:p14="http://schemas.microsoft.com/office/powerpoint/2010/main" val="3134122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214312" y="412591"/>
            <a:ext cx="10367962" cy="1388428"/>
          </a:xfrm>
        </p:spPr>
        <p:txBody>
          <a:bodyPr/>
          <a:lstStyle/>
          <a:p>
            <a:r>
              <a:rPr lang="en-GB" dirty="0"/>
              <a:t>About the Recommendations</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300037" y="2008188"/>
            <a:ext cx="11063288" cy="1239837"/>
          </a:xfrm>
        </p:spPr>
        <p:txBody>
          <a:bodyPr/>
          <a:lstStyle/>
          <a:p>
            <a:pPr marL="571500" indent="-571500">
              <a:buFont typeface="Arial" panose="020B0604020202020204" pitchFamily="34" charset="0"/>
              <a:buChar char="•"/>
            </a:pPr>
            <a:r>
              <a:rPr lang="en-GB" sz="2400" dirty="0"/>
              <a:t>IPPO makes 4 topline recommendations</a:t>
            </a:r>
          </a:p>
          <a:p>
            <a:r>
              <a:rPr lang="en-GB" sz="2000" dirty="0">
                <a:sym typeface="Wingdings" panose="05000000000000000000" pitchFamily="2" charset="2"/>
              </a:rPr>
              <a:t>	 From workstream as a whole including systems mapping + stakeholder engagement</a:t>
            </a:r>
          </a:p>
          <a:p>
            <a:r>
              <a:rPr lang="en-GB" sz="2000" dirty="0">
                <a:sym typeface="Wingdings" panose="05000000000000000000" pitchFamily="2" charset="2"/>
              </a:rPr>
              <a:t>	 Sit </a:t>
            </a:r>
            <a:r>
              <a:rPr lang="en-GB" sz="2000" dirty="0"/>
              <a:t>above and alongside Key Findings &amp; Recommendations of the Review</a:t>
            </a:r>
          </a:p>
          <a:p>
            <a:endParaRPr lang="en-GB" sz="2000" dirty="0"/>
          </a:p>
          <a:p>
            <a:pPr marL="285750" indent="-285750">
              <a:buFont typeface="Arial" panose="020B0604020202020204" pitchFamily="34" charset="0"/>
              <a:buChar char="•"/>
            </a:pPr>
            <a:r>
              <a:rPr lang="en-GB" sz="2000" dirty="0"/>
              <a:t>We believe these 4 key recommendations are</a:t>
            </a:r>
          </a:p>
          <a:p>
            <a:pPr marL="465750" lvl="1" indent="-285750"/>
            <a:r>
              <a:rPr lang="en-GB" sz="2000" dirty="0"/>
              <a:t>Relatively </a:t>
            </a:r>
            <a:r>
              <a:rPr lang="en-GB" sz="2000" b="1" dirty="0"/>
              <a:t>simple</a:t>
            </a:r>
            <a:r>
              <a:rPr lang="en-GB" sz="2000" dirty="0"/>
              <a:t> to implement</a:t>
            </a:r>
          </a:p>
          <a:p>
            <a:pPr marL="465750" lvl="1" indent="-285750"/>
            <a:r>
              <a:rPr lang="en-GB" sz="2000" dirty="0"/>
              <a:t>Politically </a:t>
            </a:r>
            <a:r>
              <a:rPr lang="en-GB" sz="2000" b="1" dirty="0"/>
              <a:t>non-controversial</a:t>
            </a:r>
          </a:p>
          <a:p>
            <a:pPr marL="465750" lvl="1" indent="-285750"/>
            <a:r>
              <a:rPr lang="en-GB" sz="2000" b="1" dirty="0"/>
              <a:t>Cost-effective</a:t>
            </a:r>
          </a:p>
          <a:p>
            <a:pPr marL="465750" lvl="1" indent="-285750"/>
            <a:r>
              <a:rPr lang="en-GB" sz="2000" dirty="0"/>
              <a:t>Good prospect of </a:t>
            </a:r>
            <a:r>
              <a:rPr lang="en-GB" sz="2000" b="1" dirty="0"/>
              <a:t>success </a:t>
            </a:r>
            <a:r>
              <a:rPr lang="en-GB" sz="2000" dirty="0"/>
              <a:t>in increasing green purchase decisions</a:t>
            </a:r>
          </a:p>
          <a:p>
            <a:pPr marL="285750" indent="-285750">
              <a:buFont typeface="Arial" panose="020B0604020202020204" pitchFamily="34" charset="0"/>
              <a:buChar char="•"/>
            </a:pPr>
            <a:endParaRPr lang="en-GB" sz="1900" dirty="0"/>
          </a:p>
          <a:p>
            <a:endParaRPr lang="en-GB" sz="1900" dirty="0"/>
          </a:p>
        </p:txBody>
      </p:sp>
    </p:spTree>
    <p:extLst>
      <p:ext uri="{BB962C8B-B14F-4D97-AF65-F5344CB8AC3E}">
        <p14:creationId xmlns:p14="http://schemas.microsoft.com/office/powerpoint/2010/main" val="188605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328613" y="1202689"/>
            <a:ext cx="10367962" cy="1388428"/>
          </a:xfrm>
        </p:spPr>
        <p:txBody>
          <a:bodyPr/>
          <a:lstStyle/>
          <a:p>
            <a:r>
              <a:rPr lang="en-GB" dirty="0"/>
              <a:t>Our Topline Recommendations</a:t>
            </a:r>
            <a:br>
              <a:rPr lang="en-GB" dirty="0"/>
            </a:br>
            <a:endParaRPr lang="en-GB" dirty="0"/>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528638" y="2504281"/>
            <a:ext cx="10367962" cy="1239837"/>
          </a:xfrm>
        </p:spPr>
        <p:txBody>
          <a:bodyPr/>
          <a:lstStyle/>
          <a:p>
            <a:pPr marL="342900" indent="-342900">
              <a:buAutoNum type="arabicPeriod"/>
            </a:pPr>
            <a:r>
              <a:rPr lang="en-GB" sz="2000" b="1" i="0" u="none" strike="noStrike" baseline="0" dirty="0">
                <a:latin typeface="Arial" panose="020B0604020202020204" pitchFamily="34" charset="0"/>
              </a:rPr>
              <a:t>Establish and promote consistent incentive structures for green purchases. </a:t>
            </a:r>
          </a:p>
          <a:p>
            <a:pPr marL="342900" indent="-342900">
              <a:buAutoNum type="arabicPeriod"/>
            </a:pPr>
            <a:endParaRPr lang="en-GB" sz="2000" b="1" i="0" u="none" strike="noStrike" baseline="0" dirty="0">
              <a:latin typeface="Arial" panose="020B0604020202020204" pitchFamily="34" charset="0"/>
            </a:endParaRPr>
          </a:p>
          <a:p>
            <a:pPr marL="342900" indent="-342900">
              <a:buAutoNum type="arabicPeriod" startAt="2"/>
            </a:pPr>
            <a:r>
              <a:rPr lang="en-GB" sz="2000" b="1" i="0" u="none" strike="noStrike" baseline="0" dirty="0">
                <a:latin typeface="Arial" panose="020B0604020202020204" pitchFamily="34" charset="0"/>
              </a:rPr>
              <a:t>Set up Home Upgrade Agencies to co-ordinate consistent messaging and offer bespoke advice and pathways to householders. </a:t>
            </a:r>
          </a:p>
          <a:p>
            <a:pPr marL="342900" indent="-342900">
              <a:buAutoNum type="arabicPeriod" startAt="2"/>
            </a:pPr>
            <a:endParaRPr lang="en-GB" sz="2000" b="1" i="0" u="none" strike="noStrike" baseline="0" dirty="0">
              <a:latin typeface="Arial" panose="020B0604020202020204" pitchFamily="34" charset="0"/>
            </a:endParaRPr>
          </a:p>
          <a:p>
            <a:pPr marL="342900" indent="-342900">
              <a:buAutoNum type="arabicPeriod" startAt="3"/>
            </a:pPr>
            <a:r>
              <a:rPr lang="en-GB" sz="2000" b="1" i="0" u="none" strike="noStrike" baseline="0" dirty="0">
                <a:latin typeface="Arial" panose="020B0604020202020204" pitchFamily="34" charset="0"/>
              </a:rPr>
              <a:t>Run a competition promoting innovative ways to minimise the disruption when installing heat pumps. </a:t>
            </a:r>
          </a:p>
          <a:p>
            <a:pPr marL="342900" indent="-342900">
              <a:buAutoNum type="arabicPeriod" startAt="3"/>
            </a:pPr>
            <a:endParaRPr lang="en-GB" sz="2000" b="1" dirty="0">
              <a:latin typeface="Arial" panose="020B0604020202020204" pitchFamily="34" charset="0"/>
            </a:endParaRPr>
          </a:p>
          <a:p>
            <a:pPr marL="342900" indent="-342900">
              <a:buAutoNum type="arabicPeriod" startAt="4"/>
            </a:pPr>
            <a:r>
              <a:rPr lang="en-GB" sz="2000" b="1" i="0" u="none" strike="noStrike" baseline="0" dirty="0">
                <a:latin typeface="Arial" panose="020B0604020202020204" pitchFamily="34" charset="0"/>
              </a:rPr>
              <a:t>Capitalise on the additional time available before the phase-out of fossil fuels in home heating in the UK by further prioritising insulation and an attendant programme of activity across society.</a:t>
            </a:r>
          </a:p>
          <a:p>
            <a:r>
              <a:rPr lang="en-GB" sz="2000" b="1" i="0" u="none" strike="noStrike" baseline="0" dirty="0">
                <a:latin typeface="Arial" panose="020B0604020202020204" pitchFamily="34" charset="0"/>
              </a:rPr>
              <a:t> </a:t>
            </a:r>
            <a:endParaRPr lang="en-GB" sz="2000" dirty="0"/>
          </a:p>
        </p:txBody>
      </p:sp>
    </p:spTree>
    <p:extLst>
      <p:ext uri="{BB962C8B-B14F-4D97-AF65-F5344CB8AC3E}">
        <p14:creationId xmlns:p14="http://schemas.microsoft.com/office/powerpoint/2010/main" val="3046024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87C7A5-9CA2-4282-8F88-62424C158A3C}"/>
              </a:ext>
            </a:extLst>
          </p:cNvPr>
          <p:cNvSpPr>
            <a:spLocks noGrp="1"/>
          </p:cNvSpPr>
          <p:nvPr>
            <p:ph idx="1"/>
          </p:nvPr>
        </p:nvSpPr>
        <p:spPr>
          <a:xfrm>
            <a:off x="605403" y="1840231"/>
            <a:ext cx="10492087" cy="4687570"/>
          </a:xfrm>
        </p:spPr>
        <p:txBody>
          <a:bodyPr vert="horz" lIns="91440" tIns="45720" rIns="91440" bIns="45720" rtlCol="0" anchor="t">
            <a:normAutofit/>
          </a:bodyPr>
          <a:lstStyle/>
          <a:p>
            <a:pPr marL="0" indent="0" algn="l" rtl="0" fontAlgn="base">
              <a:buNone/>
            </a:pPr>
            <a:endParaRPr lang="en-GB" sz="1800" b="0" i="1" dirty="0">
              <a:solidFill>
                <a:srgbClr val="000000"/>
              </a:solidFill>
              <a:effectLst/>
              <a:latin typeface="Calibri" panose="020F0502020204030204" pitchFamily="34" charset="0"/>
            </a:endParaRPr>
          </a:p>
          <a:p>
            <a:pPr marL="0" indent="0" algn="l" rtl="0" fontAlgn="base">
              <a:buNone/>
            </a:pPr>
            <a:endParaRPr lang="en-GB" sz="1800" i="1" dirty="0">
              <a:solidFill>
                <a:srgbClr val="000000"/>
              </a:solidFill>
              <a:latin typeface="Calibri" panose="020F0502020204030204" pitchFamily="34" charset="0"/>
            </a:endParaRPr>
          </a:p>
          <a:p>
            <a:pPr marL="0" indent="0" algn="l" rtl="0" fontAlgn="base">
              <a:buNone/>
            </a:pPr>
            <a:endParaRPr lang="en-GB" b="0" i="0" dirty="0">
              <a:solidFill>
                <a:srgbClr val="000000"/>
              </a:solidFill>
              <a:effectLst/>
              <a:latin typeface="Segoe UI" panose="020B0502040204020203" pitchFamily="34" charset="0"/>
            </a:endParaRPr>
          </a:p>
          <a:p>
            <a:pPr marL="0" indent="0">
              <a:buNone/>
            </a:pPr>
            <a:endParaRPr lang="en-GB" sz="1800" b="0" i="0" dirty="0">
              <a:solidFill>
                <a:srgbClr val="000000"/>
              </a:solidFill>
              <a:effectLst/>
              <a:latin typeface="Calibri" panose="020F0502020204030204" pitchFamily="34" charset="0"/>
            </a:endParaRPr>
          </a:p>
        </p:txBody>
      </p:sp>
      <p:pic>
        <p:nvPicPr>
          <p:cNvPr id="10" name="Picture 9">
            <a:extLst>
              <a:ext uri="{FF2B5EF4-FFF2-40B4-BE49-F238E27FC236}">
                <a16:creationId xmlns:a16="http://schemas.microsoft.com/office/drawing/2014/main" id="{969A923F-6B22-DBF1-A148-0B7FF41DD739}"/>
              </a:ext>
            </a:extLst>
          </p:cNvPr>
          <p:cNvPicPr>
            <a:picLocks noChangeAspect="1"/>
          </p:cNvPicPr>
          <p:nvPr/>
        </p:nvPicPr>
        <p:blipFill>
          <a:blip r:embed="rId3"/>
          <a:stretch>
            <a:fillRect/>
          </a:stretch>
        </p:blipFill>
        <p:spPr>
          <a:xfrm>
            <a:off x="0" y="1028482"/>
            <a:ext cx="12192000" cy="4801035"/>
          </a:xfrm>
          <a:prstGeom prst="rect">
            <a:avLst/>
          </a:prstGeom>
        </p:spPr>
      </p:pic>
    </p:spTree>
    <p:extLst>
      <p:ext uri="{BB962C8B-B14F-4D97-AF65-F5344CB8AC3E}">
        <p14:creationId xmlns:p14="http://schemas.microsoft.com/office/powerpoint/2010/main" val="207185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87C7A5-9CA2-4282-8F88-62424C158A3C}"/>
              </a:ext>
            </a:extLst>
          </p:cNvPr>
          <p:cNvSpPr>
            <a:spLocks noGrp="1"/>
          </p:cNvSpPr>
          <p:nvPr>
            <p:ph idx="1"/>
          </p:nvPr>
        </p:nvSpPr>
        <p:spPr>
          <a:xfrm>
            <a:off x="605403" y="1840231"/>
            <a:ext cx="10492087" cy="4687570"/>
          </a:xfrm>
        </p:spPr>
        <p:txBody>
          <a:bodyPr vert="horz" lIns="91440" tIns="45720" rIns="91440" bIns="45720" rtlCol="0" anchor="t">
            <a:normAutofit/>
          </a:bodyPr>
          <a:lstStyle/>
          <a:p>
            <a:pPr marL="0" indent="0" algn="l" rtl="0" fontAlgn="base">
              <a:buNone/>
            </a:pPr>
            <a:endParaRPr lang="en-GB" sz="1800" b="0" i="1" dirty="0">
              <a:solidFill>
                <a:srgbClr val="000000"/>
              </a:solidFill>
              <a:effectLst/>
              <a:latin typeface="Calibri" panose="020F0502020204030204" pitchFamily="34" charset="0"/>
            </a:endParaRPr>
          </a:p>
          <a:p>
            <a:pPr marL="0" indent="0" algn="l" rtl="0" fontAlgn="base">
              <a:buNone/>
            </a:pPr>
            <a:endParaRPr lang="en-GB" sz="1800" i="1" dirty="0">
              <a:solidFill>
                <a:srgbClr val="000000"/>
              </a:solidFill>
              <a:latin typeface="Calibri" panose="020F0502020204030204" pitchFamily="34" charset="0"/>
            </a:endParaRPr>
          </a:p>
          <a:p>
            <a:pPr marL="0" indent="0" algn="l" rtl="0" fontAlgn="base">
              <a:buNone/>
            </a:pPr>
            <a:endParaRPr lang="en-GB" b="0" i="0" dirty="0">
              <a:solidFill>
                <a:srgbClr val="000000"/>
              </a:solidFill>
              <a:effectLst/>
              <a:latin typeface="Segoe UI" panose="020B0502040204020203" pitchFamily="34" charset="0"/>
            </a:endParaRPr>
          </a:p>
          <a:p>
            <a:pPr marL="0" indent="0">
              <a:buNone/>
            </a:pPr>
            <a:endParaRPr lang="en-GB" sz="1800" b="0" i="0" dirty="0">
              <a:solidFill>
                <a:srgbClr val="000000"/>
              </a:solidFill>
              <a:effectLst/>
              <a:latin typeface="Calibri" panose="020F0502020204030204" pitchFamily="34" charset="0"/>
            </a:endParaRPr>
          </a:p>
        </p:txBody>
      </p:sp>
      <p:pic>
        <p:nvPicPr>
          <p:cNvPr id="4" name="Picture 3">
            <a:extLst>
              <a:ext uri="{FF2B5EF4-FFF2-40B4-BE49-F238E27FC236}">
                <a16:creationId xmlns:a16="http://schemas.microsoft.com/office/drawing/2014/main" id="{508BC605-9850-BF78-34B2-7CD76004E5CF}"/>
              </a:ext>
            </a:extLst>
          </p:cNvPr>
          <p:cNvPicPr>
            <a:picLocks noChangeAspect="1"/>
          </p:cNvPicPr>
          <p:nvPr/>
        </p:nvPicPr>
        <p:blipFill>
          <a:blip r:embed="rId3"/>
          <a:stretch>
            <a:fillRect/>
          </a:stretch>
        </p:blipFill>
        <p:spPr>
          <a:xfrm>
            <a:off x="0" y="1356826"/>
            <a:ext cx="12192000" cy="4144347"/>
          </a:xfrm>
          <a:prstGeom prst="rect">
            <a:avLst/>
          </a:prstGeom>
        </p:spPr>
      </p:pic>
    </p:spTree>
    <p:extLst>
      <p:ext uri="{BB962C8B-B14F-4D97-AF65-F5344CB8AC3E}">
        <p14:creationId xmlns:p14="http://schemas.microsoft.com/office/powerpoint/2010/main" val="448463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2" name="Rectangle 105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838200" y="448721"/>
            <a:ext cx="4707671" cy="1225650"/>
          </a:xfrm>
        </p:spPr>
        <p:txBody>
          <a:bodyPr vert="horz" lIns="91440" tIns="45720" rIns="91440" bIns="45720" rtlCol="0" anchor="b">
            <a:normAutofit/>
          </a:bodyPr>
          <a:lstStyle/>
          <a:p>
            <a:pPr>
              <a:lnSpc>
                <a:spcPct val="90000"/>
              </a:lnSpc>
            </a:pPr>
            <a:r>
              <a:rPr lang="en-US" sz="3800" kern="1200" dirty="0">
                <a:latin typeface="+mj-lt"/>
                <a:ea typeface="+mj-ea"/>
                <a:cs typeface="+mj-cs"/>
              </a:rPr>
              <a:t>Next Steps &amp; Questions</a:t>
            </a:r>
          </a:p>
        </p:txBody>
      </p:sp>
      <p:cxnSp>
        <p:nvCxnSpPr>
          <p:cNvPr id="1054" name="Straight Connector 105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897769" y="1909192"/>
            <a:ext cx="4586513" cy="3647710"/>
          </a:xfrm>
        </p:spPr>
        <p:txBody>
          <a:bodyPr vert="horz" lIns="91440" tIns="45720" rIns="91440" bIns="45720" rtlCol="0" anchor="ctr">
            <a:normAutofit/>
          </a:bodyPr>
          <a:lstStyle/>
          <a:p>
            <a:pPr marL="465750" lvl="1" indent="-228600"/>
            <a:r>
              <a:rPr lang="en-US" sz="2000" b="1" dirty="0">
                <a:sym typeface="Wingdings" panose="05000000000000000000" pitchFamily="2" charset="2"/>
              </a:rPr>
              <a:t>Engagement</a:t>
            </a:r>
            <a:r>
              <a:rPr lang="en-US" sz="2000" dirty="0">
                <a:sym typeface="Wingdings" panose="05000000000000000000" pitchFamily="2" charset="2"/>
              </a:rPr>
              <a:t> and </a:t>
            </a:r>
            <a:r>
              <a:rPr lang="en-US" sz="2000" b="1" dirty="0">
                <a:sym typeface="Wingdings" panose="05000000000000000000" pitchFamily="2" charset="2"/>
              </a:rPr>
              <a:t>dissemination </a:t>
            </a:r>
            <a:r>
              <a:rPr lang="en-US" sz="2000" dirty="0">
                <a:sym typeface="Wingdings" panose="05000000000000000000" pitchFamily="2" charset="2"/>
              </a:rPr>
              <a:t>with partners across government – UK; national; regional; local</a:t>
            </a:r>
          </a:p>
          <a:p>
            <a:pPr marL="465750" lvl="1" indent="-228600"/>
            <a:endParaRPr lang="en-US" sz="2000" dirty="0">
              <a:sym typeface="Wingdings" panose="05000000000000000000" pitchFamily="2" charset="2"/>
            </a:endParaRPr>
          </a:p>
          <a:p>
            <a:pPr marL="465750" lvl="1" indent="-228600"/>
            <a:r>
              <a:rPr lang="en-US" sz="2000" b="1" dirty="0">
                <a:sym typeface="Wingdings" panose="05000000000000000000" pitchFamily="2" charset="2"/>
              </a:rPr>
              <a:t>Engagement</a:t>
            </a:r>
            <a:r>
              <a:rPr lang="en-US" sz="2000" dirty="0">
                <a:sym typeface="Wingdings" panose="05000000000000000000" pitchFamily="2" charset="2"/>
              </a:rPr>
              <a:t> and </a:t>
            </a:r>
            <a:r>
              <a:rPr lang="en-US" sz="2000" b="1" dirty="0">
                <a:sym typeface="Wingdings" panose="05000000000000000000" pitchFamily="2" charset="2"/>
              </a:rPr>
              <a:t>dissemination </a:t>
            </a:r>
            <a:r>
              <a:rPr lang="en-US" sz="2000" dirty="0">
                <a:sym typeface="Wingdings" panose="05000000000000000000" pitchFamily="2" charset="2"/>
              </a:rPr>
              <a:t>with other strategic partners</a:t>
            </a:r>
          </a:p>
          <a:p>
            <a:pPr marL="465750" lvl="1" indent="-228600"/>
            <a:endParaRPr lang="en-US" sz="2000" dirty="0">
              <a:sym typeface="Wingdings" panose="05000000000000000000" pitchFamily="2" charset="2"/>
            </a:endParaRPr>
          </a:p>
          <a:p>
            <a:pPr marL="465750" lvl="1" indent="-228600"/>
            <a:r>
              <a:rPr lang="en-US" sz="2000" b="1" dirty="0">
                <a:sym typeface="Wingdings" panose="05000000000000000000" pitchFamily="2" charset="2"/>
              </a:rPr>
              <a:t>… Questions?</a:t>
            </a:r>
          </a:p>
        </p:txBody>
      </p:sp>
      <p:pic>
        <p:nvPicPr>
          <p:cNvPr id="8" name="Picture 7">
            <a:extLst>
              <a:ext uri="{FF2B5EF4-FFF2-40B4-BE49-F238E27FC236}">
                <a16:creationId xmlns:a16="http://schemas.microsoft.com/office/drawing/2014/main" id="{F031EBC5-AB99-65EA-C0AF-92F1093A221C}"/>
              </a:ext>
            </a:extLst>
          </p:cNvPr>
          <p:cNvPicPr>
            <a:picLocks noChangeAspect="1"/>
          </p:cNvPicPr>
          <p:nvPr/>
        </p:nvPicPr>
        <p:blipFill rotWithShape="1">
          <a:blip r:embed="rId2">
            <a:extLst>
              <a:ext uri="{28A0092B-C50C-407E-A947-70E740481C1C}">
                <a14:useLocalDpi xmlns:a14="http://schemas.microsoft.com/office/drawing/2010/main" val="0"/>
              </a:ext>
            </a:extLst>
          </a:blip>
          <a:srcRect t="9050" b="9050"/>
          <a:stretch/>
        </p:blipFill>
        <p:spPr>
          <a:xfrm>
            <a:off x="6525453" y="399583"/>
            <a:ext cx="5666547" cy="3398024"/>
          </a:xfrm>
          <a:prstGeom prst="rect">
            <a:avLst/>
          </a:prstGeom>
        </p:spPr>
      </p:pic>
      <p:cxnSp>
        <p:nvCxnSpPr>
          <p:cNvPr id="1056" name="Straight Connector 1055">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D491800-9990-47FF-0430-4EC07454C0ED}"/>
              </a:ext>
            </a:extLst>
          </p:cNvPr>
          <p:cNvPicPr>
            <a:picLocks noChangeAspect="1"/>
          </p:cNvPicPr>
          <p:nvPr/>
        </p:nvPicPr>
        <p:blipFill>
          <a:blip r:embed="rId3"/>
          <a:stretch>
            <a:fillRect/>
          </a:stretch>
        </p:blipFill>
        <p:spPr>
          <a:xfrm>
            <a:off x="7343897" y="4208253"/>
            <a:ext cx="3950334" cy="1348649"/>
          </a:xfrm>
          <a:prstGeom prst="rect">
            <a:avLst/>
          </a:prstGeom>
        </p:spPr>
      </p:pic>
    </p:spTree>
    <p:extLst>
      <p:ext uri="{BB962C8B-B14F-4D97-AF65-F5344CB8AC3E}">
        <p14:creationId xmlns:p14="http://schemas.microsoft.com/office/powerpoint/2010/main" val="1225696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031EBC5-AB99-65EA-C0AF-92F1093A221C}"/>
              </a:ext>
            </a:extLst>
          </p:cNvPr>
          <p:cNvPicPr>
            <a:picLocks noChangeAspect="1"/>
          </p:cNvPicPr>
          <p:nvPr/>
        </p:nvPicPr>
        <p:blipFill rotWithShape="1">
          <a:blip r:embed="rId2">
            <a:extLst>
              <a:ext uri="{28A0092B-C50C-407E-A947-70E740481C1C}">
                <a14:useLocalDpi xmlns:a14="http://schemas.microsoft.com/office/drawing/2010/main" val="0"/>
              </a:ext>
            </a:extLst>
          </a:blip>
          <a:srcRect l="3007" r="3007"/>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8369811" y="365125"/>
            <a:ext cx="3822189" cy="1899912"/>
          </a:xfrm>
        </p:spPr>
        <p:txBody>
          <a:bodyPr vert="horz" lIns="91440" tIns="45720" rIns="91440" bIns="45720" rtlCol="0" anchor="ctr">
            <a:normAutofit/>
          </a:bodyPr>
          <a:lstStyle/>
          <a:p>
            <a:pPr>
              <a:lnSpc>
                <a:spcPct val="90000"/>
              </a:lnSpc>
            </a:pPr>
            <a:r>
              <a:rPr lang="en-US" dirty="0">
                <a:solidFill>
                  <a:schemeClr val="tx1"/>
                </a:solidFill>
              </a:rPr>
              <a:t>Case Study 2: Society-Wide Conversations</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7715322" y="2434201"/>
            <a:ext cx="4057578" cy="3742762"/>
          </a:xfrm>
        </p:spPr>
        <p:txBody>
          <a:bodyPr vert="horz" lIns="91440" tIns="45720" rIns="91440" bIns="45720" rtlCol="0">
            <a:noAutofit/>
          </a:bodyPr>
          <a:lstStyle/>
          <a:p>
            <a:pPr marL="465750" lvl="1" indent="-228600"/>
            <a:r>
              <a:rPr lang="en-US" dirty="0">
                <a:solidFill>
                  <a:schemeClr val="tx1"/>
                </a:solidFill>
                <a:sym typeface="Wingdings" panose="05000000000000000000" pitchFamily="2" charset="2"/>
              </a:rPr>
              <a:t>IPPO </a:t>
            </a:r>
            <a:r>
              <a:rPr lang="en-US" b="1" dirty="0">
                <a:solidFill>
                  <a:schemeClr val="tx1"/>
                </a:solidFill>
                <a:sym typeface="Wingdings" panose="05000000000000000000" pitchFamily="2" charset="2"/>
              </a:rPr>
              <a:t>asked by governments </a:t>
            </a:r>
            <a:r>
              <a:rPr lang="en-US" dirty="0">
                <a:solidFill>
                  <a:schemeClr val="tx1"/>
                </a:solidFill>
                <a:sym typeface="Wingdings" panose="05000000000000000000" pitchFamily="2" charset="2"/>
              </a:rPr>
              <a:t>for evidence on how to “envisage” Net Zero</a:t>
            </a:r>
          </a:p>
          <a:p>
            <a:pPr marL="465750" lvl="1" indent="-228600"/>
            <a:endParaRPr lang="en-US" dirty="0">
              <a:solidFill>
                <a:schemeClr val="tx1"/>
              </a:solidFill>
              <a:sym typeface="Wingdings" panose="05000000000000000000" pitchFamily="2" charset="2"/>
            </a:endParaRPr>
          </a:p>
          <a:p>
            <a:pPr marL="465750" lvl="1" indent="-228600"/>
            <a:r>
              <a:rPr lang="en-US" dirty="0">
                <a:solidFill>
                  <a:schemeClr val="tx1"/>
                </a:solidFill>
                <a:sym typeface="Wingdings" panose="05000000000000000000" pitchFamily="2" charset="2"/>
              </a:rPr>
              <a:t>The problem:</a:t>
            </a:r>
          </a:p>
          <a:p>
            <a:pPr marL="645750" lvl="2" indent="-228600"/>
            <a:r>
              <a:rPr lang="en-US" b="1" dirty="0" err="1">
                <a:solidFill>
                  <a:schemeClr val="tx1"/>
                </a:solidFill>
                <a:sym typeface="Wingdings" panose="05000000000000000000" pitchFamily="2" charset="2"/>
              </a:rPr>
              <a:t>Politicisation</a:t>
            </a:r>
            <a:r>
              <a:rPr lang="en-US" dirty="0">
                <a:solidFill>
                  <a:schemeClr val="tx1"/>
                </a:solidFill>
                <a:sym typeface="Wingdings" panose="05000000000000000000" pitchFamily="2" charset="2"/>
              </a:rPr>
              <a:t> of Net Zero (from expertise to contestation)</a:t>
            </a:r>
          </a:p>
          <a:p>
            <a:pPr marL="645750" lvl="2" indent="-228600"/>
            <a:r>
              <a:rPr lang="en-US" dirty="0">
                <a:solidFill>
                  <a:schemeClr val="tx1"/>
                </a:solidFill>
                <a:sym typeface="Wingdings" panose="05000000000000000000" pitchFamily="2" charset="2"/>
              </a:rPr>
              <a:t>The </a:t>
            </a:r>
            <a:r>
              <a:rPr lang="en-US" b="1" dirty="0">
                <a:solidFill>
                  <a:schemeClr val="tx1"/>
                </a:solidFill>
                <a:sym typeface="Wingdings" panose="05000000000000000000" pitchFamily="2" charset="2"/>
              </a:rPr>
              <a:t>populist shift:</a:t>
            </a:r>
          </a:p>
          <a:p>
            <a:pPr marL="825750" lvl="3" indent="-228600"/>
            <a:r>
              <a:rPr lang="en-US" dirty="0">
                <a:solidFill>
                  <a:schemeClr val="tx1"/>
                </a:solidFill>
                <a:sym typeface="Wingdings" panose="05000000000000000000" pitchFamily="2" charset="2"/>
              </a:rPr>
              <a:t>Rejection of institutions / sources of authority (“we’ve had enough of experts”)</a:t>
            </a:r>
          </a:p>
          <a:p>
            <a:pPr marL="825750" lvl="3" indent="-228600"/>
            <a:r>
              <a:rPr lang="en-US" dirty="0">
                <a:solidFill>
                  <a:schemeClr val="tx1"/>
                </a:solidFill>
                <a:sym typeface="Wingdings" panose="05000000000000000000" pitchFamily="2" charset="2"/>
              </a:rPr>
              <a:t>Expression in electoral politics + “culture war” debates</a:t>
            </a:r>
          </a:p>
        </p:txBody>
      </p:sp>
    </p:spTree>
    <p:extLst>
      <p:ext uri="{BB962C8B-B14F-4D97-AF65-F5344CB8AC3E}">
        <p14:creationId xmlns:p14="http://schemas.microsoft.com/office/powerpoint/2010/main" val="1540787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031EBC5-AB99-65EA-C0AF-92F1093A221C}"/>
              </a:ext>
            </a:extLst>
          </p:cNvPr>
          <p:cNvPicPr>
            <a:picLocks noChangeAspect="1"/>
          </p:cNvPicPr>
          <p:nvPr/>
        </p:nvPicPr>
        <p:blipFill rotWithShape="1">
          <a:blip r:embed="rId2">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8369811" y="336550"/>
            <a:ext cx="3822189" cy="1899912"/>
          </a:xfrm>
        </p:spPr>
        <p:txBody>
          <a:bodyPr vert="horz" lIns="91440" tIns="45720" rIns="91440" bIns="45720" rtlCol="0" anchor="ctr">
            <a:normAutofit/>
          </a:bodyPr>
          <a:lstStyle/>
          <a:p>
            <a:pPr>
              <a:lnSpc>
                <a:spcPct val="90000"/>
              </a:lnSpc>
            </a:pPr>
            <a:r>
              <a:rPr lang="en-US" dirty="0">
                <a:solidFill>
                  <a:schemeClr val="tx1"/>
                </a:solidFill>
              </a:rPr>
              <a:t>Society-Wide Conversations: IPPO Activity</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7531610" y="2434201"/>
            <a:ext cx="4431790" cy="3742762"/>
          </a:xfrm>
        </p:spPr>
        <p:txBody>
          <a:bodyPr vert="horz" lIns="91440" tIns="45720" rIns="91440" bIns="45720" rtlCol="0">
            <a:normAutofit lnSpcReduction="10000"/>
          </a:bodyPr>
          <a:lstStyle/>
          <a:p>
            <a:pPr marL="645750" lvl="2" indent="-228600"/>
            <a:r>
              <a:rPr lang="en-US" sz="2000" dirty="0">
                <a:solidFill>
                  <a:schemeClr val="tx1"/>
                </a:solidFill>
                <a:sym typeface="Wingdings" panose="05000000000000000000" pitchFamily="2" charset="2"/>
              </a:rPr>
              <a:t>What we did:</a:t>
            </a:r>
            <a:br>
              <a:rPr lang="en-US" sz="2000" dirty="0">
                <a:solidFill>
                  <a:schemeClr val="tx1"/>
                </a:solidFill>
                <a:sym typeface="Wingdings" panose="05000000000000000000" pitchFamily="2" charset="2"/>
              </a:rPr>
            </a:br>
            <a:endParaRPr lang="en-US" sz="2000" dirty="0">
              <a:solidFill>
                <a:schemeClr val="tx1"/>
              </a:solidFill>
              <a:sym typeface="Wingdings" panose="05000000000000000000" pitchFamily="2" charset="2"/>
            </a:endParaRPr>
          </a:p>
          <a:p>
            <a:pPr marL="825750" lvl="3" indent="-228600"/>
            <a:r>
              <a:rPr lang="en-US" sz="2000" b="1" dirty="0">
                <a:solidFill>
                  <a:schemeClr val="tx1"/>
                </a:solidFill>
                <a:sym typeface="Wingdings" panose="05000000000000000000" pitchFamily="2" charset="2"/>
              </a:rPr>
              <a:t>Evidence gathering </a:t>
            </a:r>
            <a:r>
              <a:rPr lang="en-US" sz="2000" dirty="0">
                <a:solidFill>
                  <a:schemeClr val="tx1"/>
                </a:solidFill>
                <a:sym typeface="Wingdings" panose="05000000000000000000" pitchFamily="2" charset="2"/>
              </a:rPr>
              <a:t>(all kinds of evidence) – global scan by INGSA, country-specific intelligence, scan of academic literature</a:t>
            </a:r>
            <a:br>
              <a:rPr lang="en-US" sz="2000" dirty="0">
                <a:solidFill>
                  <a:schemeClr val="tx1"/>
                </a:solidFill>
                <a:sym typeface="Wingdings" panose="05000000000000000000" pitchFamily="2" charset="2"/>
              </a:rPr>
            </a:br>
            <a:endParaRPr lang="en-US" sz="2000" dirty="0">
              <a:solidFill>
                <a:schemeClr val="tx1"/>
              </a:solidFill>
              <a:sym typeface="Wingdings" panose="05000000000000000000" pitchFamily="2" charset="2"/>
            </a:endParaRPr>
          </a:p>
          <a:p>
            <a:pPr marL="825750" lvl="3" indent="-228600"/>
            <a:r>
              <a:rPr lang="en-US" sz="2000" b="1" dirty="0">
                <a:solidFill>
                  <a:schemeClr val="tx1"/>
                </a:solidFill>
                <a:sym typeface="Wingdings" panose="05000000000000000000" pitchFamily="2" charset="2"/>
              </a:rPr>
              <a:t>Convening</a:t>
            </a:r>
            <a:r>
              <a:rPr lang="en-US" sz="2000" dirty="0">
                <a:solidFill>
                  <a:schemeClr val="tx1"/>
                </a:solidFill>
                <a:sym typeface="Wingdings" panose="05000000000000000000" pitchFamily="2" charset="2"/>
              </a:rPr>
              <a:t>: public roundtable – on Net Zero + other examples</a:t>
            </a:r>
            <a:br>
              <a:rPr lang="en-US" sz="2000" dirty="0">
                <a:solidFill>
                  <a:schemeClr val="tx1"/>
                </a:solidFill>
                <a:sym typeface="Wingdings" panose="05000000000000000000" pitchFamily="2" charset="2"/>
              </a:rPr>
            </a:br>
            <a:endParaRPr lang="en-US" sz="2000" dirty="0">
              <a:solidFill>
                <a:schemeClr val="tx1"/>
              </a:solidFill>
              <a:sym typeface="Wingdings" panose="05000000000000000000" pitchFamily="2" charset="2"/>
            </a:endParaRPr>
          </a:p>
          <a:p>
            <a:pPr marL="825750" lvl="3" indent="-228600"/>
            <a:r>
              <a:rPr lang="en-US" sz="2000" b="1" dirty="0" err="1">
                <a:solidFill>
                  <a:schemeClr val="tx1"/>
                </a:solidFill>
                <a:sym typeface="Wingdings" panose="05000000000000000000" pitchFamily="2" charset="2"/>
              </a:rPr>
              <a:t>Synthesising</a:t>
            </a:r>
            <a:r>
              <a:rPr lang="en-US" sz="2000" dirty="0">
                <a:solidFill>
                  <a:schemeClr val="tx1"/>
                </a:solidFill>
                <a:sym typeface="Wingdings" panose="05000000000000000000" pitchFamily="2" charset="2"/>
              </a:rPr>
              <a:t> into policy recommendations + offer to collaborate on implementing</a:t>
            </a:r>
          </a:p>
          <a:p>
            <a:pPr marL="465750" lvl="1" indent="-228600"/>
            <a:endParaRPr lang="en-US" sz="1100" b="1" dirty="0">
              <a:solidFill>
                <a:schemeClr val="tx1"/>
              </a:solidFill>
              <a:sym typeface="Wingdings" panose="05000000000000000000" pitchFamily="2" charset="2"/>
            </a:endParaRPr>
          </a:p>
        </p:txBody>
      </p:sp>
    </p:spTree>
    <p:extLst>
      <p:ext uri="{BB962C8B-B14F-4D97-AF65-F5344CB8AC3E}">
        <p14:creationId xmlns:p14="http://schemas.microsoft.com/office/powerpoint/2010/main" val="1735167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5" name="Rectangle 104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6392583" y="501651"/>
            <a:ext cx="4434720" cy="1716255"/>
          </a:xfrm>
        </p:spPr>
        <p:txBody>
          <a:bodyPr vert="horz" lIns="91440" tIns="45720" rIns="91440" bIns="45720" rtlCol="0" anchor="b">
            <a:normAutofit/>
          </a:bodyPr>
          <a:lstStyle/>
          <a:p>
            <a:pPr>
              <a:lnSpc>
                <a:spcPct val="90000"/>
              </a:lnSpc>
            </a:pPr>
            <a:r>
              <a:rPr lang="en-US" sz="4300" dirty="0">
                <a:solidFill>
                  <a:schemeClr val="tx1"/>
                </a:solidFill>
              </a:rPr>
              <a:t>Recommendations for Governments</a:t>
            </a:r>
          </a:p>
        </p:txBody>
      </p:sp>
      <p:sp>
        <p:nvSpPr>
          <p:cNvPr id="1047" name="Rectangle 1046">
            <a:extLst>
              <a:ext uri="{FF2B5EF4-FFF2-40B4-BE49-F238E27FC236}">
                <a16:creationId xmlns:a16="http://schemas.microsoft.com/office/drawing/2014/main" id="{B5ABDEAA-B248-4182-B67C-A925338E7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008" y="252743"/>
            <a:ext cx="4739619"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F031EBC5-AB99-65EA-C0AF-92F1093A221C}"/>
              </a:ext>
            </a:extLst>
          </p:cNvPr>
          <p:cNvPicPr>
            <a:picLocks noChangeAspect="1"/>
          </p:cNvPicPr>
          <p:nvPr/>
        </p:nvPicPr>
        <p:blipFill rotWithShape="1">
          <a:blip r:embed="rId2">
            <a:extLst>
              <a:ext uri="{28A0092B-C50C-407E-A947-70E740481C1C}">
                <a14:useLocalDpi xmlns:a14="http://schemas.microsoft.com/office/drawing/2010/main" val="0"/>
              </a:ext>
            </a:extLst>
          </a:blip>
          <a:srcRect t="83" b="13546"/>
          <a:stretch/>
        </p:blipFill>
        <p:spPr>
          <a:xfrm>
            <a:off x="1351916" y="539762"/>
            <a:ext cx="4281803" cy="2468573"/>
          </a:xfrm>
          <a:prstGeom prst="rect">
            <a:avLst/>
          </a:prstGeom>
        </p:spPr>
      </p:pic>
      <p:sp>
        <p:nvSpPr>
          <p:cNvPr id="1044" name="Rectangle 104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49" y="3548095"/>
            <a:ext cx="4739619"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6392583" y="2645922"/>
            <a:ext cx="4434721" cy="3710427"/>
          </a:xfrm>
        </p:spPr>
        <p:txBody>
          <a:bodyPr vert="horz" lIns="91440" tIns="45720" rIns="91440" bIns="45720" rtlCol="0" anchor="t">
            <a:normAutofit/>
          </a:bodyPr>
          <a:lstStyle/>
          <a:p>
            <a:pPr marL="465750" lvl="1" indent="-228600"/>
            <a:r>
              <a:rPr lang="en-US" sz="2000">
                <a:solidFill>
                  <a:schemeClr val="tx1"/>
                </a:solidFill>
                <a:sym typeface="Wingdings" panose="05000000000000000000" pitchFamily="2" charset="2"/>
              </a:rPr>
              <a:t>Use </a:t>
            </a:r>
            <a:r>
              <a:rPr lang="en-US" sz="2000" b="1">
                <a:solidFill>
                  <a:schemeClr val="tx1"/>
                </a:solidFill>
                <a:sym typeface="Wingdings" panose="05000000000000000000" pitchFamily="2" charset="2"/>
              </a:rPr>
              <a:t>storytelling</a:t>
            </a:r>
            <a:r>
              <a:rPr lang="en-US" sz="2000">
                <a:solidFill>
                  <a:schemeClr val="tx1"/>
                </a:solidFill>
                <a:sym typeface="Wingdings" panose="05000000000000000000" pitchFamily="2" charset="2"/>
              </a:rPr>
              <a:t> to make things tangible</a:t>
            </a:r>
          </a:p>
          <a:p>
            <a:pPr marL="465750" lvl="1" indent="-228600"/>
            <a:endParaRPr lang="en-US" sz="2000">
              <a:solidFill>
                <a:schemeClr val="tx1"/>
              </a:solidFill>
              <a:sym typeface="Wingdings" panose="05000000000000000000" pitchFamily="2" charset="2"/>
            </a:endParaRPr>
          </a:p>
          <a:p>
            <a:pPr marL="465750" lvl="1" indent="-228600"/>
            <a:r>
              <a:rPr lang="en-US" sz="2000" b="1">
                <a:solidFill>
                  <a:schemeClr val="tx1"/>
                </a:solidFill>
                <a:sym typeface="Wingdings" panose="05000000000000000000" pitchFamily="2" charset="2"/>
              </a:rPr>
              <a:t>Be honest </a:t>
            </a:r>
            <a:r>
              <a:rPr lang="en-US" sz="2000">
                <a:solidFill>
                  <a:schemeClr val="tx1"/>
                </a:solidFill>
                <a:sym typeface="Wingdings" panose="05000000000000000000" pitchFamily="2" charset="2"/>
              </a:rPr>
              <a:t>about systemic change – but focus on </a:t>
            </a:r>
            <a:r>
              <a:rPr lang="en-US" sz="2000" b="1">
                <a:solidFill>
                  <a:schemeClr val="tx1"/>
                </a:solidFill>
                <a:sym typeface="Wingdings" panose="05000000000000000000" pitchFamily="2" charset="2"/>
              </a:rPr>
              <a:t>hope</a:t>
            </a:r>
            <a:r>
              <a:rPr lang="en-US" sz="2000">
                <a:solidFill>
                  <a:schemeClr val="tx1"/>
                </a:solidFill>
                <a:sym typeface="Wingdings" panose="05000000000000000000" pitchFamily="2" charset="2"/>
              </a:rPr>
              <a:t> and </a:t>
            </a:r>
            <a:r>
              <a:rPr lang="en-US" sz="2000" b="1">
                <a:solidFill>
                  <a:schemeClr val="tx1"/>
                </a:solidFill>
                <a:sym typeface="Wingdings" panose="05000000000000000000" pitchFamily="2" charset="2"/>
              </a:rPr>
              <a:t>agency</a:t>
            </a:r>
          </a:p>
          <a:p>
            <a:pPr marL="465750" lvl="1" indent="-228600"/>
            <a:endParaRPr lang="en-US" sz="2000">
              <a:solidFill>
                <a:schemeClr val="tx1"/>
              </a:solidFill>
              <a:sym typeface="Wingdings" panose="05000000000000000000" pitchFamily="2" charset="2"/>
            </a:endParaRPr>
          </a:p>
          <a:p>
            <a:pPr marL="465750" lvl="1" indent="-228600"/>
            <a:r>
              <a:rPr lang="en-US" sz="2000" b="1">
                <a:solidFill>
                  <a:schemeClr val="tx1"/>
                </a:solidFill>
                <a:sym typeface="Wingdings" panose="05000000000000000000" pitchFamily="2" charset="2"/>
              </a:rPr>
              <a:t>Invest</a:t>
            </a:r>
            <a:r>
              <a:rPr lang="en-US" sz="2000">
                <a:solidFill>
                  <a:schemeClr val="tx1"/>
                </a:solidFill>
                <a:sym typeface="Wingdings" panose="05000000000000000000" pitchFamily="2" charset="2"/>
              </a:rPr>
              <a:t> in </a:t>
            </a:r>
            <a:r>
              <a:rPr lang="en-US" sz="2000" b="1">
                <a:solidFill>
                  <a:schemeClr val="tx1"/>
                </a:solidFill>
                <a:sym typeface="Wingdings" panose="05000000000000000000" pitchFamily="2" charset="2"/>
              </a:rPr>
              <a:t>communicating</a:t>
            </a:r>
            <a:r>
              <a:rPr lang="en-US" sz="2000">
                <a:solidFill>
                  <a:schemeClr val="tx1"/>
                </a:solidFill>
                <a:sym typeface="Wingdings" panose="05000000000000000000" pitchFamily="2" charset="2"/>
              </a:rPr>
              <a:t> – and genuinely </a:t>
            </a:r>
            <a:r>
              <a:rPr lang="en-US" sz="2000" b="1">
                <a:solidFill>
                  <a:schemeClr val="tx1"/>
                </a:solidFill>
                <a:sym typeface="Wingdings" panose="05000000000000000000" pitchFamily="2" charset="2"/>
              </a:rPr>
              <a:t>listen</a:t>
            </a:r>
          </a:p>
          <a:p>
            <a:pPr marL="465750" lvl="1" indent="-228600"/>
            <a:endParaRPr lang="en-US" sz="2000">
              <a:solidFill>
                <a:schemeClr val="tx1"/>
              </a:solidFill>
              <a:sym typeface="Wingdings" panose="05000000000000000000" pitchFamily="2" charset="2"/>
            </a:endParaRPr>
          </a:p>
          <a:p>
            <a:pPr marL="465750" lvl="1" indent="-228600"/>
            <a:r>
              <a:rPr lang="en-US" sz="2000" b="1">
                <a:solidFill>
                  <a:schemeClr val="tx1"/>
                </a:solidFill>
                <a:sym typeface="Wingdings" panose="05000000000000000000" pitchFamily="2" charset="2"/>
              </a:rPr>
              <a:t>Avoid binaries </a:t>
            </a:r>
            <a:r>
              <a:rPr lang="en-US" sz="2000">
                <a:solidFill>
                  <a:schemeClr val="tx1"/>
                </a:solidFill>
                <a:sym typeface="Wingdings" panose="05000000000000000000" pitchFamily="2" charset="2"/>
              </a:rPr>
              <a:t>to stop things becoming totemic</a:t>
            </a:r>
          </a:p>
        </p:txBody>
      </p:sp>
      <p:pic>
        <p:nvPicPr>
          <p:cNvPr id="1026" name="Picture 2">
            <a:extLst>
              <a:ext uri="{FF2B5EF4-FFF2-40B4-BE49-F238E27FC236}">
                <a16:creationId xmlns:a16="http://schemas.microsoft.com/office/drawing/2014/main" id="{4204D8E5-C31B-B379-CFF5-4388C0FAF8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3" r="3" b="3"/>
          <a:stretch/>
        </p:blipFill>
        <p:spPr bwMode="auto">
          <a:xfrm>
            <a:off x="654360" y="3835114"/>
            <a:ext cx="4281797" cy="2468573"/>
          </a:xfrm>
          <a:prstGeom prst="rect">
            <a:avLst/>
          </a:prstGeom>
          <a:noFill/>
          <a:extLst>
            <a:ext uri="{909E8E84-426E-40DD-AFC4-6F175D3DCCD1}">
              <a14:hiddenFill xmlns:a14="http://schemas.microsoft.com/office/drawing/2010/main">
                <a:solidFill>
                  <a:srgbClr val="FFFFFF"/>
                </a:solidFill>
              </a14:hiddenFill>
            </a:ext>
          </a:extLst>
        </p:spPr>
      </p:pic>
      <p:cxnSp>
        <p:nvCxnSpPr>
          <p:cNvPr id="1046" name="Straight Connector 104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3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5297762" y="329184"/>
            <a:ext cx="6251110" cy="1783080"/>
          </a:xfrm>
        </p:spPr>
        <p:txBody>
          <a:bodyPr vert="horz" lIns="91440" tIns="45720" rIns="91440" bIns="45720" rtlCol="0" anchor="b">
            <a:normAutofit/>
          </a:bodyPr>
          <a:lstStyle/>
          <a:p>
            <a:pPr>
              <a:lnSpc>
                <a:spcPct val="90000"/>
              </a:lnSpc>
            </a:pPr>
            <a:r>
              <a:rPr lang="en-US" sz="5400" dirty="0">
                <a:solidFill>
                  <a:schemeClr val="tx1"/>
                </a:solidFill>
              </a:rPr>
              <a:t>Agenda</a:t>
            </a:r>
          </a:p>
        </p:txBody>
      </p:sp>
      <p:pic>
        <p:nvPicPr>
          <p:cNvPr id="3" name="Picture 2" descr="A blue and orange cover with white text&#10;&#10;Description automatically generated">
            <a:extLst>
              <a:ext uri="{FF2B5EF4-FFF2-40B4-BE49-F238E27FC236}">
                <a16:creationId xmlns:a16="http://schemas.microsoft.com/office/drawing/2014/main" id="{4B227E9C-DBEB-8235-125F-A7166BF23732}"/>
              </a:ext>
            </a:extLst>
          </p:cNvPr>
          <p:cNvPicPr>
            <a:picLocks noChangeAspect="1"/>
          </p:cNvPicPr>
          <p:nvPr/>
        </p:nvPicPr>
        <p:blipFill rotWithShape="1">
          <a:blip r:embed="rId2"/>
          <a:srcRect r="19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5175842" y="3003805"/>
            <a:ext cx="6251110" cy="3483864"/>
          </a:xfrm>
        </p:spPr>
        <p:txBody>
          <a:bodyPr vert="horz" lIns="91440" tIns="45720" rIns="91440" bIns="45720" rtlCol="0">
            <a:normAutofit/>
          </a:bodyPr>
          <a:lstStyle/>
          <a:p>
            <a:pPr marL="237150" lvl="1" indent="-228600"/>
            <a:r>
              <a:rPr lang="en-US" sz="2200" b="1" dirty="0">
                <a:solidFill>
                  <a:schemeClr val="tx1"/>
                </a:solidFill>
              </a:rPr>
              <a:t>IPPO 101: Problem; Solution; Process</a:t>
            </a:r>
            <a:br>
              <a:rPr lang="en-US" sz="2200" b="1" dirty="0">
                <a:solidFill>
                  <a:schemeClr val="tx1"/>
                </a:solidFill>
              </a:rPr>
            </a:br>
            <a:endParaRPr lang="en-US" sz="2200" b="1" dirty="0">
              <a:solidFill>
                <a:schemeClr val="tx1"/>
              </a:solidFill>
            </a:endParaRPr>
          </a:p>
          <a:p>
            <a:pPr marL="237150" lvl="1" indent="-228600"/>
            <a:r>
              <a:rPr lang="en-US" sz="2200" b="1" dirty="0">
                <a:solidFill>
                  <a:schemeClr val="tx1"/>
                </a:solidFill>
              </a:rPr>
              <a:t>Case Study 1: Net Zero Rapid Evidence Review</a:t>
            </a:r>
            <a:br>
              <a:rPr lang="en-US" sz="2200" b="1" dirty="0">
                <a:solidFill>
                  <a:schemeClr val="tx1"/>
                </a:solidFill>
              </a:rPr>
            </a:br>
            <a:endParaRPr lang="en-US" sz="2200" b="1" dirty="0">
              <a:solidFill>
                <a:schemeClr val="tx1"/>
              </a:solidFill>
            </a:endParaRPr>
          </a:p>
          <a:p>
            <a:pPr marL="237150" lvl="1" indent="-228600"/>
            <a:r>
              <a:rPr lang="en-US" sz="2200" b="1" dirty="0">
                <a:solidFill>
                  <a:schemeClr val="tx1"/>
                </a:solidFill>
              </a:rPr>
              <a:t>Case Study 2: How to Run Society-Wide Conversations on Net Zero</a:t>
            </a:r>
            <a:br>
              <a:rPr lang="en-US" sz="2200" b="1" dirty="0">
                <a:solidFill>
                  <a:schemeClr val="tx1"/>
                </a:solidFill>
              </a:rPr>
            </a:br>
            <a:endParaRPr lang="en-US" sz="2200" b="1" dirty="0">
              <a:solidFill>
                <a:schemeClr val="tx1"/>
              </a:solidFill>
            </a:endParaRPr>
          </a:p>
          <a:p>
            <a:pPr marL="237150" lvl="1" indent="-228600"/>
            <a:r>
              <a:rPr lang="en-US" sz="2200" b="1" dirty="0">
                <a:solidFill>
                  <a:schemeClr val="tx1"/>
                </a:solidFill>
              </a:rPr>
              <a:t>Call for Collaboration</a:t>
            </a:r>
          </a:p>
          <a:p>
            <a:pPr marL="237150" lvl="1" indent="-228600"/>
            <a:endParaRPr lang="en-US" sz="2200" b="1" dirty="0">
              <a:solidFill>
                <a:schemeClr val="tx1"/>
              </a:solidFill>
            </a:endParaRPr>
          </a:p>
          <a:p>
            <a:pPr marL="237150" lvl="1" indent="-228600"/>
            <a:endParaRPr lang="en-US" sz="2200" b="1" dirty="0">
              <a:solidFill>
                <a:schemeClr val="tx1"/>
              </a:solidFill>
            </a:endParaRPr>
          </a:p>
          <a:p>
            <a:pPr marL="760050" lvl="2" indent="-228600"/>
            <a:endParaRPr lang="en-US" sz="2200" b="1" dirty="0">
              <a:solidFill>
                <a:schemeClr val="tx1"/>
              </a:solidFill>
            </a:endParaRPr>
          </a:p>
          <a:p>
            <a:pPr marL="465750" lvl="1" indent="-228600"/>
            <a:endParaRPr lang="en-US" sz="2200" b="1" dirty="0">
              <a:solidFill>
                <a:schemeClr val="tx1"/>
              </a:solidFill>
            </a:endParaRPr>
          </a:p>
          <a:p>
            <a:pPr marL="465750" lvl="1" indent="-228600"/>
            <a:endParaRPr lang="en-US" sz="2200" b="1" dirty="0">
              <a:solidFill>
                <a:schemeClr val="tx1"/>
              </a:solidFill>
            </a:endParaRPr>
          </a:p>
        </p:txBody>
      </p:sp>
    </p:spTree>
    <p:extLst>
      <p:ext uri="{BB962C8B-B14F-4D97-AF65-F5344CB8AC3E}">
        <p14:creationId xmlns:p14="http://schemas.microsoft.com/office/powerpoint/2010/main" val="3189608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2" name="Rectangle 105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838200" y="448721"/>
            <a:ext cx="4707671" cy="1225650"/>
          </a:xfrm>
        </p:spPr>
        <p:txBody>
          <a:bodyPr vert="horz" lIns="91440" tIns="45720" rIns="91440" bIns="45720" rtlCol="0" anchor="b">
            <a:normAutofit/>
          </a:bodyPr>
          <a:lstStyle/>
          <a:p>
            <a:pPr>
              <a:lnSpc>
                <a:spcPct val="90000"/>
              </a:lnSpc>
            </a:pPr>
            <a:r>
              <a:rPr lang="en-US" sz="3800" kern="1200" dirty="0">
                <a:latin typeface="+mj-lt"/>
                <a:ea typeface="+mj-ea"/>
                <a:cs typeface="+mj-cs"/>
              </a:rPr>
              <a:t>Next Steps</a:t>
            </a:r>
          </a:p>
        </p:txBody>
      </p:sp>
      <p:cxnSp>
        <p:nvCxnSpPr>
          <p:cNvPr id="1054" name="Straight Connector 105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897769" y="1909192"/>
            <a:ext cx="4586513" cy="3647710"/>
          </a:xfrm>
        </p:spPr>
        <p:txBody>
          <a:bodyPr vert="horz" lIns="91440" tIns="45720" rIns="91440" bIns="45720" rtlCol="0" anchor="ctr">
            <a:normAutofit/>
          </a:bodyPr>
          <a:lstStyle/>
          <a:p>
            <a:pPr marL="465750" lvl="1" indent="-228600"/>
            <a:r>
              <a:rPr lang="en-US" sz="2000" b="1" dirty="0">
                <a:sym typeface="Wingdings" panose="05000000000000000000" pitchFamily="2" charset="2"/>
              </a:rPr>
              <a:t>Collaboration</a:t>
            </a:r>
            <a:r>
              <a:rPr lang="en-US" sz="2000" dirty="0">
                <a:sym typeface="Wingdings" panose="05000000000000000000" pitchFamily="2" charset="2"/>
              </a:rPr>
              <a:t> with a government or local authority on implementation</a:t>
            </a:r>
          </a:p>
          <a:p>
            <a:pPr marL="237150" lvl="1" indent="-228600"/>
            <a:endParaRPr lang="en-US" sz="2000" dirty="0">
              <a:sym typeface="Wingdings" panose="05000000000000000000" pitchFamily="2" charset="2"/>
            </a:endParaRPr>
          </a:p>
          <a:p>
            <a:pPr marL="645750" lvl="2" indent="-228600"/>
            <a:r>
              <a:rPr lang="en-US" sz="2000" dirty="0">
                <a:sym typeface="Wingdings" panose="05000000000000000000" pitchFamily="2" charset="2"/>
              </a:rPr>
              <a:t>Offer to set up a conversation on these principles</a:t>
            </a:r>
          </a:p>
          <a:p>
            <a:pPr marL="417150" lvl="2" indent="-228600"/>
            <a:endParaRPr lang="en-US" sz="2000" dirty="0">
              <a:sym typeface="Wingdings" panose="05000000000000000000" pitchFamily="2" charset="2"/>
            </a:endParaRPr>
          </a:p>
          <a:p>
            <a:pPr marL="645750" lvl="2" indent="-228600"/>
            <a:r>
              <a:rPr lang="en-US" sz="2000" b="1" dirty="0">
                <a:sym typeface="Wingdings" panose="05000000000000000000" pitchFamily="2" charset="2"/>
              </a:rPr>
              <a:t>Are you interested?  Let us know!</a:t>
            </a:r>
          </a:p>
        </p:txBody>
      </p:sp>
      <p:pic>
        <p:nvPicPr>
          <p:cNvPr id="8" name="Picture 7">
            <a:extLst>
              <a:ext uri="{FF2B5EF4-FFF2-40B4-BE49-F238E27FC236}">
                <a16:creationId xmlns:a16="http://schemas.microsoft.com/office/drawing/2014/main" id="{F031EBC5-AB99-65EA-C0AF-92F1093A221C}"/>
              </a:ext>
            </a:extLst>
          </p:cNvPr>
          <p:cNvPicPr>
            <a:picLocks noChangeAspect="1"/>
          </p:cNvPicPr>
          <p:nvPr/>
        </p:nvPicPr>
        <p:blipFill rotWithShape="1">
          <a:blip r:embed="rId2">
            <a:extLst>
              <a:ext uri="{28A0092B-C50C-407E-A947-70E740481C1C}">
                <a14:useLocalDpi xmlns:a14="http://schemas.microsoft.com/office/drawing/2010/main" val="0"/>
              </a:ext>
            </a:extLst>
          </a:blip>
          <a:srcRect r="-3" b="10160"/>
          <a:stretch/>
        </p:blipFill>
        <p:spPr>
          <a:xfrm>
            <a:off x="6525453" y="1"/>
            <a:ext cx="5666547" cy="3398024"/>
          </a:xfrm>
          <a:prstGeom prst="rect">
            <a:avLst/>
          </a:prstGeom>
        </p:spPr>
      </p:pic>
      <p:cxnSp>
        <p:nvCxnSpPr>
          <p:cNvPr id="1056" name="Straight Connector 1055">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204D8E5-C31B-B379-CFF5-4388C0FAF8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2" r="1664" b="-1"/>
          <a:stretch/>
        </p:blipFill>
        <p:spPr bwMode="auto">
          <a:xfrm>
            <a:off x="6522277" y="3398024"/>
            <a:ext cx="5669723" cy="346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44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300036" y="307816"/>
            <a:ext cx="10367962" cy="1388428"/>
          </a:xfrm>
        </p:spPr>
        <p:txBody>
          <a:bodyPr/>
          <a:lstStyle/>
          <a:p>
            <a:r>
              <a:rPr lang="en-GB" dirty="0"/>
              <a:t>Call for Collaboration</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661986" y="1458119"/>
            <a:ext cx="8710614" cy="1239837"/>
          </a:xfrm>
        </p:spPr>
        <p:txBody>
          <a:bodyPr/>
          <a:lstStyle/>
          <a:p>
            <a:pPr marL="285750" indent="-285750">
              <a:buFont typeface="Arial" panose="020B0604020202020204" pitchFamily="34" charset="0"/>
              <a:buChar char="•"/>
            </a:pPr>
            <a:endParaRPr lang="en-GB" sz="2400" b="1" dirty="0"/>
          </a:p>
          <a:p>
            <a:pPr rtl="0">
              <a:buFont typeface="Arial" panose="020B0604020202020204" pitchFamily="34" charset="0"/>
              <a:buChar char="•"/>
            </a:pPr>
            <a:r>
              <a:rPr lang="en-GB" sz="2400" dirty="0">
                <a:effectLst/>
              </a:rPr>
              <a:t>  What do you need from universities/university researchers?</a:t>
            </a:r>
          </a:p>
          <a:p>
            <a:pPr rtl="0">
              <a:buFont typeface="Arial" panose="020B0604020202020204" pitchFamily="34" charset="0"/>
              <a:buChar char="•"/>
            </a:pPr>
            <a:endParaRPr lang="en-GB" sz="2400" dirty="0">
              <a:effectLst/>
            </a:endParaRPr>
          </a:p>
          <a:p>
            <a:pPr rtl="0">
              <a:buFont typeface="Arial" panose="020B0604020202020204" pitchFamily="34" charset="0"/>
              <a:buChar char="•"/>
            </a:pPr>
            <a:r>
              <a:rPr lang="en-GB" sz="2400" dirty="0">
                <a:effectLst/>
              </a:rPr>
              <a:t>  How do you want to work with them?</a:t>
            </a:r>
          </a:p>
          <a:p>
            <a:pPr rtl="0">
              <a:buFont typeface="Arial" panose="020B0604020202020204" pitchFamily="34" charset="0"/>
              <a:buChar char="•"/>
            </a:pPr>
            <a:endParaRPr lang="en-GB" sz="2400" dirty="0">
              <a:effectLst/>
            </a:endParaRPr>
          </a:p>
          <a:p>
            <a:pPr rtl="0">
              <a:buFont typeface="Arial" panose="020B0604020202020204" pitchFamily="34" charset="0"/>
              <a:buChar char="•"/>
            </a:pPr>
            <a:r>
              <a:rPr lang="en-GB" sz="2400" dirty="0">
                <a:effectLst/>
              </a:rPr>
              <a:t>  How might universities/researchers work differently to improve engagement with policy?</a:t>
            </a:r>
          </a:p>
          <a:p>
            <a:pPr rtl="0">
              <a:buFont typeface="Arial" panose="020B0604020202020204" pitchFamily="34" charset="0"/>
              <a:buChar char="•"/>
            </a:pPr>
            <a:endParaRPr lang="en-GB" sz="2400" dirty="0">
              <a:effectLst/>
            </a:endParaRPr>
          </a:p>
          <a:p>
            <a:pPr rtl="0">
              <a:buFont typeface="Arial" panose="020B0604020202020204" pitchFamily="34" charset="0"/>
              <a:buChar char="•"/>
            </a:pPr>
            <a:r>
              <a:rPr lang="en-GB" sz="2400" dirty="0">
                <a:effectLst/>
              </a:rPr>
              <a:t>  How might you/policymakers/practitioners work differently to improve engagement with university researchers?</a:t>
            </a:r>
          </a:p>
          <a:p>
            <a:pPr marL="465750" lvl="1" indent="-285750"/>
            <a:endParaRPr lang="en-GB" dirty="0"/>
          </a:p>
          <a:p>
            <a:pPr marL="342900" indent="-342900">
              <a:buFont typeface="Arial" panose="020B0604020202020204" pitchFamily="34" charset="0"/>
              <a:buChar char="•"/>
            </a:pPr>
            <a:endParaRPr lang="en-GB" sz="1900" dirty="0"/>
          </a:p>
          <a:p>
            <a:endParaRPr lang="en-GB" sz="1900" dirty="0"/>
          </a:p>
        </p:txBody>
      </p:sp>
    </p:spTree>
    <p:extLst>
      <p:ext uri="{BB962C8B-B14F-4D97-AF65-F5344CB8AC3E}">
        <p14:creationId xmlns:p14="http://schemas.microsoft.com/office/powerpoint/2010/main" val="3714224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223837" y="707866"/>
            <a:ext cx="10367962" cy="1388428"/>
          </a:xfrm>
        </p:spPr>
        <p:txBody>
          <a:bodyPr/>
          <a:lstStyle/>
          <a:p>
            <a:r>
              <a:rPr lang="en-GB" dirty="0">
                <a:latin typeface="Abadi" panose="020B0604020104020204" pitchFamily="34" charset="0"/>
              </a:rPr>
              <a:t>Thank You and Get in Touch</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328612" y="2398713"/>
            <a:ext cx="11063288" cy="1239837"/>
          </a:xfrm>
        </p:spPr>
        <p:txBody>
          <a:bodyPr/>
          <a:lstStyle/>
          <a:p>
            <a:r>
              <a:rPr lang="en-GB" sz="2800" dirty="0"/>
              <a:t>Jeremy Williams</a:t>
            </a:r>
          </a:p>
          <a:p>
            <a:r>
              <a:rPr lang="en-GB" sz="2800" dirty="0"/>
              <a:t>Senior Research Fellow / Policy Evidence Lead, IPPO, UCL</a:t>
            </a:r>
            <a:br>
              <a:rPr lang="en-GB" sz="2800" dirty="0"/>
            </a:br>
            <a:r>
              <a:rPr lang="en-GB" sz="2800" b="1" dirty="0"/>
              <a:t>jeremy-williams@ucl.ac.uk</a:t>
            </a:r>
          </a:p>
          <a:p>
            <a:endParaRPr lang="en-GB" sz="2000" dirty="0"/>
          </a:p>
          <a:p>
            <a:endParaRPr lang="en-GB" sz="2000" dirty="0"/>
          </a:p>
          <a:p>
            <a:r>
              <a:rPr lang="en-GB" sz="2800" dirty="0"/>
              <a:t>Connect at </a:t>
            </a:r>
            <a:r>
              <a:rPr lang="en-GB" sz="2800" b="1" u="sng" dirty="0">
                <a:hlinkClick r:id="rId2"/>
              </a:rPr>
              <a:t>theippo.co.uk</a:t>
            </a:r>
            <a:endParaRPr lang="en-GB" sz="2800" b="1" u="sng" dirty="0"/>
          </a:p>
          <a:p>
            <a:r>
              <a:rPr lang="en-GB" sz="2800" dirty="0"/>
              <a:t>Twitter/X: @ippouk</a:t>
            </a:r>
          </a:p>
          <a:p>
            <a:endParaRPr lang="en-GB" sz="1900" dirty="0"/>
          </a:p>
        </p:txBody>
      </p:sp>
    </p:spTree>
    <p:extLst>
      <p:ext uri="{BB962C8B-B14F-4D97-AF65-F5344CB8AC3E}">
        <p14:creationId xmlns:p14="http://schemas.microsoft.com/office/powerpoint/2010/main" val="221371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300036" y="593566"/>
            <a:ext cx="10367962" cy="1388428"/>
          </a:xfrm>
        </p:spPr>
        <p:txBody>
          <a:bodyPr/>
          <a:lstStyle/>
          <a:p>
            <a:r>
              <a:rPr lang="en-GB" dirty="0"/>
              <a:t>Evidence for Policy: The Problem</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300036" y="2418556"/>
            <a:ext cx="6529388" cy="1239837"/>
          </a:xfrm>
        </p:spPr>
        <p:txBody>
          <a:bodyPr/>
          <a:lstStyle/>
          <a:p>
            <a:pPr marL="285750" indent="-285750">
              <a:buFont typeface="Arial" panose="020B0604020202020204" pitchFamily="34" charset="0"/>
              <a:buChar char="•"/>
            </a:pPr>
            <a:r>
              <a:rPr lang="en-GB" b="1" dirty="0"/>
              <a:t>The perceived problem:</a:t>
            </a:r>
          </a:p>
          <a:p>
            <a:pPr marL="465750" lvl="1" indent="-285750"/>
            <a:r>
              <a:rPr lang="en-GB" b="1" dirty="0"/>
              <a:t>P</a:t>
            </a:r>
            <a:r>
              <a:rPr lang="en-GB" dirty="0"/>
              <a:t>olicy and evidence are different worlds with differing priorities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i="1" dirty="0"/>
              <a:t>My personal experience: both sides of the table</a:t>
            </a:r>
          </a:p>
          <a:p>
            <a:pPr marL="465750" lvl="1" indent="-285750"/>
            <a:r>
              <a:rPr lang="en-GB" i="1" dirty="0"/>
              <a:t>Local government management: focus on the day-to-day</a:t>
            </a:r>
          </a:p>
          <a:p>
            <a:pPr marL="465750" lvl="1" indent="-285750"/>
            <a:r>
              <a:rPr lang="en-GB" i="1" dirty="0"/>
              <a:t>Academic world: focus on the bigger picture</a:t>
            </a:r>
          </a:p>
          <a:p>
            <a:pPr marL="522900" lvl="1" indent="-342900">
              <a:buFont typeface="Wingdings" panose="05000000000000000000" pitchFamily="2" charset="2"/>
              <a:buChar char="à"/>
            </a:pPr>
            <a:endParaRPr lang="en-GB" i="1" dirty="0"/>
          </a:p>
          <a:p>
            <a:pPr marL="342900" indent="-342900">
              <a:buFont typeface="Arial" panose="020B0604020202020204" pitchFamily="34" charset="0"/>
              <a:buChar char="•"/>
            </a:pPr>
            <a:endParaRPr lang="en-GB" sz="1900" dirty="0"/>
          </a:p>
          <a:p>
            <a:endParaRPr lang="en-GB" sz="1900" dirty="0"/>
          </a:p>
        </p:txBody>
      </p:sp>
      <p:pic>
        <p:nvPicPr>
          <p:cNvPr id="1026" name="Picture 2" descr="Adapted drawing by Frits Ahlefeldt">
            <a:extLst>
              <a:ext uri="{FF2B5EF4-FFF2-40B4-BE49-F238E27FC236}">
                <a16:creationId xmlns:a16="http://schemas.microsoft.com/office/drawing/2014/main" id="{AA7ED9FE-D96C-44A8-F7F2-21D4FC82A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0"/>
            <a:ext cx="4940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62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300036" y="288766"/>
            <a:ext cx="10367962" cy="1388428"/>
          </a:xfrm>
        </p:spPr>
        <p:txBody>
          <a:bodyPr/>
          <a:lstStyle/>
          <a:p>
            <a:r>
              <a:rPr lang="en-GB" dirty="0"/>
              <a:t>Evidence for Policy: The IPPO Solution</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300035" y="1789113"/>
            <a:ext cx="8434389" cy="1239837"/>
          </a:xfrm>
        </p:spPr>
        <p:txBody>
          <a:bodyPr/>
          <a:lstStyle/>
          <a:p>
            <a:pPr marL="342900" indent="-342900">
              <a:buFont typeface="Arial" panose="020B0604020202020204" pitchFamily="34" charset="0"/>
              <a:buChar char="•"/>
            </a:pPr>
            <a:r>
              <a:rPr lang="en-GB" dirty="0"/>
              <a:t>Policy supply/demand</a:t>
            </a:r>
          </a:p>
          <a:p>
            <a:pPr marL="342900" indent="-342900">
              <a:buFont typeface="Arial" panose="020B0604020202020204" pitchFamily="34" charset="0"/>
              <a:buChar char="•"/>
            </a:pPr>
            <a:r>
              <a:rPr lang="en-GB" dirty="0"/>
              <a:t>Engagement</a:t>
            </a:r>
          </a:p>
          <a:p>
            <a:pPr marL="342900" indent="-342900">
              <a:buFont typeface="Arial" panose="020B0604020202020204" pitchFamily="34" charset="0"/>
              <a:buChar char="•"/>
            </a:pPr>
            <a:r>
              <a:rPr lang="en-GB" dirty="0"/>
              <a:t>Co-design and co-production</a:t>
            </a:r>
            <a:br>
              <a:rPr lang="en-GB" i="1" dirty="0"/>
            </a:br>
            <a:endParaRPr lang="en-GB" i="1" dirty="0"/>
          </a:p>
          <a:p>
            <a:pPr marL="285750" indent="-285750">
              <a:buFont typeface="Arial" panose="020B0604020202020204" pitchFamily="34" charset="0"/>
              <a:buChar char="•"/>
            </a:pPr>
            <a:r>
              <a:rPr lang="en-GB" dirty="0"/>
              <a:t>…but also </a:t>
            </a:r>
            <a:r>
              <a:rPr lang="en-GB" b="1" dirty="0"/>
              <a:t>Framing</a:t>
            </a:r>
          </a:p>
          <a:p>
            <a:pPr marL="465750" lvl="1" indent="-285750"/>
            <a:r>
              <a:rPr lang="en-GB" dirty="0"/>
              <a:t>Communicating complexity vs “easy-to-grasp” messaging in outputs</a:t>
            </a:r>
          </a:p>
          <a:p>
            <a:pPr lvl="1" indent="0">
              <a:buNone/>
            </a:pPr>
            <a:r>
              <a:rPr lang="en-GB" dirty="0">
                <a:sym typeface="Wingdings" panose="05000000000000000000" pitchFamily="2" charset="2"/>
              </a:rPr>
              <a:t> </a:t>
            </a:r>
            <a:r>
              <a:rPr lang="en-GB" i="1" dirty="0">
                <a:sym typeface="Wingdings" panose="05000000000000000000" pitchFamily="2" charset="2"/>
              </a:rPr>
              <a:t>Nuances of “b</a:t>
            </a:r>
            <a:r>
              <a:rPr lang="en-GB" i="1" dirty="0"/>
              <a:t>ehaviours” and “contexts” in the Review</a:t>
            </a:r>
            <a:br>
              <a:rPr lang="en-GB" i="1" dirty="0"/>
            </a:br>
            <a:endParaRPr lang="en-GB" i="1" dirty="0"/>
          </a:p>
          <a:p>
            <a:pPr marL="285750" indent="-285750">
              <a:buFont typeface="Arial" panose="020B0604020202020204" pitchFamily="34" charset="0"/>
              <a:buChar char="•"/>
            </a:pPr>
            <a:r>
              <a:rPr lang="en-GB" dirty="0"/>
              <a:t>The need to be quasi-journalistic: storytelling, narratives, headlines</a:t>
            </a:r>
          </a:p>
          <a:p>
            <a:r>
              <a:rPr lang="en-GB" dirty="0"/>
              <a:t>      …but also how you scope and produce the work + with stakeholders:</a:t>
            </a:r>
          </a:p>
          <a:p>
            <a:pPr lvl="1" indent="0">
              <a:buNone/>
            </a:pPr>
            <a:r>
              <a:rPr lang="en-GB" b="1" dirty="0">
                <a:sym typeface="Wingdings" panose="05000000000000000000" pitchFamily="2" charset="2"/>
              </a:rPr>
              <a:t>    + realistic p</a:t>
            </a:r>
            <a:r>
              <a:rPr lang="en-GB" b="1" dirty="0"/>
              <a:t>olicy recommendations or options the goal from the start</a:t>
            </a:r>
          </a:p>
          <a:p>
            <a:pPr marL="285750" indent="-285750">
              <a:buFont typeface="Arial" panose="020B0604020202020204" pitchFamily="34" charset="0"/>
              <a:buChar char="•"/>
            </a:pPr>
            <a:endParaRPr lang="en-GB" sz="1900" dirty="0"/>
          </a:p>
          <a:p>
            <a:endParaRPr lang="en-GB" sz="1900" dirty="0"/>
          </a:p>
        </p:txBody>
      </p:sp>
    </p:spTree>
    <p:extLst>
      <p:ext uri="{BB962C8B-B14F-4D97-AF65-F5344CB8AC3E}">
        <p14:creationId xmlns:p14="http://schemas.microsoft.com/office/powerpoint/2010/main" val="1233152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300038" y="522445"/>
            <a:ext cx="10367962" cy="1388428"/>
          </a:xfrm>
        </p:spPr>
        <p:txBody>
          <a:bodyPr/>
          <a:lstStyle/>
          <a:p>
            <a:r>
              <a:rPr lang="en-GB" dirty="0"/>
              <a:t>IPPO 101: What We Do</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395288" y="2189163"/>
            <a:ext cx="8482012" cy="1239837"/>
          </a:xfrm>
        </p:spPr>
        <p:txBody>
          <a:bodyPr/>
          <a:lstStyle/>
          <a:p>
            <a:pPr marL="465750" lvl="1" indent="-285750"/>
            <a:r>
              <a:rPr lang="en-GB" dirty="0"/>
              <a:t>Double helix: channel evidence </a:t>
            </a:r>
            <a:r>
              <a:rPr lang="en-GB" b="1" dirty="0"/>
              <a:t>supply </a:t>
            </a:r>
            <a:r>
              <a:rPr lang="en-GB" dirty="0"/>
              <a:t>to service policy </a:t>
            </a:r>
            <a:r>
              <a:rPr lang="en-GB" b="1" dirty="0"/>
              <a:t>demand</a:t>
            </a:r>
          </a:p>
          <a:p>
            <a:pPr marL="465750" lvl="1" indent="-285750"/>
            <a:r>
              <a:rPr lang="en-GB" dirty="0"/>
              <a:t>Four UK nations + combined/local authorities + global view via INGSA</a:t>
            </a:r>
            <a:br>
              <a:rPr lang="en-GB" dirty="0"/>
            </a:br>
            <a:endParaRPr lang="en-GB" dirty="0"/>
          </a:p>
          <a:p>
            <a:r>
              <a:rPr lang="en-GB" b="1" dirty="0"/>
              <a:t>Outputs and Activity</a:t>
            </a:r>
            <a:endParaRPr lang="en-GB" dirty="0"/>
          </a:p>
          <a:p>
            <a:pPr marL="465750" lvl="1" indent="-285750"/>
            <a:r>
              <a:rPr lang="en-GB" dirty="0"/>
              <a:t>Formal evidence reviews</a:t>
            </a:r>
          </a:p>
          <a:p>
            <a:pPr marL="465750" lvl="1" indent="-285750"/>
            <a:r>
              <a:rPr lang="en-GB" dirty="0"/>
              <a:t>Systems maps</a:t>
            </a:r>
          </a:p>
          <a:p>
            <a:pPr marL="465750" lvl="1" indent="-285750"/>
            <a:r>
              <a:rPr lang="en-GB" dirty="0"/>
              <a:t>Wealth of intelligence, policy briefs, think-pieces from experts – written for a policy audience.  All available at </a:t>
            </a:r>
            <a:r>
              <a:rPr lang="en-GB" b="1" dirty="0"/>
              <a:t>theippo.co.uk</a:t>
            </a:r>
          </a:p>
          <a:p>
            <a:pPr marL="465750" lvl="1" indent="-285750"/>
            <a:r>
              <a:rPr lang="en-GB" b="1" dirty="0"/>
              <a:t>Convening</a:t>
            </a:r>
            <a:r>
              <a:rPr lang="en-GB" dirty="0"/>
              <a:t> and </a:t>
            </a:r>
            <a:r>
              <a:rPr lang="en-GB" b="1" dirty="0"/>
              <a:t>co-production: </a:t>
            </a:r>
            <a:r>
              <a:rPr lang="en-GB" dirty="0"/>
              <a:t>roundtables, events, seminars, joint products</a:t>
            </a:r>
            <a:br>
              <a:rPr lang="en-GB" dirty="0"/>
            </a:br>
            <a:endParaRPr lang="en-GB" dirty="0"/>
          </a:p>
          <a:p>
            <a:r>
              <a:rPr lang="en-GB" b="1" dirty="0"/>
              <a:t>Net Zero</a:t>
            </a:r>
          </a:p>
          <a:p>
            <a:pPr marL="465750" lvl="1" indent="-285750"/>
            <a:r>
              <a:rPr lang="en-GB" dirty="0"/>
              <a:t>Home Energy Change</a:t>
            </a:r>
          </a:p>
          <a:p>
            <a:pPr marL="465750" lvl="1" indent="-285750"/>
            <a:r>
              <a:rPr lang="en-GB" dirty="0"/>
              <a:t>Society-wide Conversations</a:t>
            </a:r>
          </a:p>
          <a:p>
            <a:pPr marL="465750" lvl="1" indent="-285750"/>
            <a:r>
              <a:rPr lang="en-GB" dirty="0"/>
              <a:t>Food, sustainability, farming</a:t>
            </a:r>
          </a:p>
          <a:p>
            <a:pPr marL="465750" lvl="1" indent="-285750"/>
            <a:r>
              <a:rPr lang="en-GB" dirty="0"/>
              <a:t>Future: freight, other topics in response to policy demand (get in touch!)</a:t>
            </a:r>
          </a:p>
        </p:txBody>
      </p:sp>
      <p:pic>
        <p:nvPicPr>
          <p:cNvPr id="8" name="Picture 7">
            <a:extLst>
              <a:ext uri="{FF2B5EF4-FFF2-40B4-BE49-F238E27FC236}">
                <a16:creationId xmlns:a16="http://schemas.microsoft.com/office/drawing/2014/main" id="{F031EBC5-AB99-65EA-C0AF-92F1093A221C}"/>
              </a:ext>
            </a:extLst>
          </p:cNvPr>
          <p:cNvPicPr>
            <a:picLocks noChangeAspect="1"/>
          </p:cNvPicPr>
          <p:nvPr/>
        </p:nvPicPr>
        <p:blipFill>
          <a:blip r:embed="rId2"/>
          <a:stretch>
            <a:fillRect/>
          </a:stretch>
        </p:blipFill>
        <p:spPr>
          <a:xfrm>
            <a:off x="8956040" y="3429000"/>
            <a:ext cx="3030854" cy="2581030"/>
          </a:xfrm>
          <a:prstGeom prst="rect">
            <a:avLst/>
          </a:prstGeom>
        </p:spPr>
      </p:pic>
      <p:pic>
        <p:nvPicPr>
          <p:cNvPr id="12" name="Picture 11">
            <a:extLst>
              <a:ext uri="{FF2B5EF4-FFF2-40B4-BE49-F238E27FC236}">
                <a16:creationId xmlns:a16="http://schemas.microsoft.com/office/drawing/2014/main" id="{34825C86-7433-4B60-47D4-F38911DB56D2}"/>
              </a:ext>
            </a:extLst>
          </p:cNvPr>
          <p:cNvPicPr>
            <a:picLocks noChangeAspect="1"/>
          </p:cNvPicPr>
          <p:nvPr/>
        </p:nvPicPr>
        <p:blipFill>
          <a:blip r:embed="rId3"/>
          <a:stretch>
            <a:fillRect/>
          </a:stretch>
        </p:blipFill>
        <p:spPr>
          <a:xfrm>
            <a:off x="8158480" y="573177"/>
            <a:ext cx="3950334" cy="1348649"/>
          </a:xfrm>
          <a:prstGeom prst="rect">
            <a:avLst/>
          </a:prstGeom>
        </p:spPr>
      </p:pic>
    </p:spTree>
    <p:extLst>
      <p:ext uri="{BB962C8B-B14F-4D97-AF65-F5344CB8AC3E}">
        <p14:creationId xmlns:p14="http://schemas.microsoft.com/office/powerpoint/2010/main" val="181970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A76D9C-09FE-098B-2EA9-47FD2CAF587D}"/>
              </a:ext>
            </a:extLst>
          </p:cNvPr>
          <p:cNvPicPr>
            <a:picLocks noChangeAspect="1"/>
          </p:cNvPicPr>
          <p:nvPr/>
        </p:nvPicPr>
        <p:blipFill>
          <a:blip r:embed="rId3"/>
          <a:stretch>
            <a:fillRect/>
          </a:stretch>
        </p:blipFill>
        <p:spPr>
          <a:xfrm>
            <a:off x="967353" y="0"/>
            <a:ext cx="4823847" cy="6858000"/>
          </a:xfrm>
          <a:prstGeom prst="rect">
            <a:avLst/>
          </a:prstGeom>
        </p:spPr>
      </p:pic>
      <p:pic>
        <p:nvPicPr>
          <p:cNvPr id="10" name="Picture 9">
            <a:extLst>
              <a:ext uri="{FF2B5EF4-FFF2-40B4-BE49-F238E27FC236}">
                <a16:creationId xmlns:a16="http://schemas.microsoft.com/office/drawing/2014/main" id="{BDE68F4E-2886-B8DF-FE4E-F2A7BFF560DE}"/>
              </a:ext>
            </a:extLst>
          </p:cNvPr>
          <p:cNvPicPr>
            <a:picLocks noChangeAspect="1"/>
          </p:cNvPicPr>
          <p:nvPr/>
        </p:nvPicPr>
        <p:blipFill rotWithShape="1">
          <a:blip r:embed="rId4">
            <a:extLst>
              <a:ext uri="{28A0092B-C50C-407E-A947-70E740481C1C}">
                <a14:useLocalDpi xmlns:a14="http://schemas.microsoft.com/office/drawing/2010/main" val="0"/>
              </a:ext>
            </a:extLst>
          </a:blip>
          <a:srcRect t="9050" b="9050"/>
          <a:stretch/>
        </p:blipFill>
        <p:spPr>
          <a:xfrm>
            <a:off x="6096000" y="3234223"/>
            <a:ext cx="5666547" cy="3398024"/>
          </a:xfrm>
          <a:prstGeom prst="rect">
            <a:avLst/>
          </a:prstGeom>
        </p:spPr>
      </p:pic>
      <p:pic>
        <p:nvPicPr>
          <p:cNvPr id="11" name="Picture 10">
            <a:extLst>
              <a:ext uri="{FF2B5EF4-FFF2-40B4-BE49-F238E27FC236}">
                <a16:creationId xmlns:a16="http://schemas.microsoft.com/office/drawing/2014/main" id="{3F28C315-A2B2-8B79-0C24-A77F09CC4AE9}"/>
              </a:ext>
            </a:extLst>
          </p:cNvPr>
          <p:cNvPicPr>
            <a:picLocks noChangeAspect="1"/>
          </p:cNvPicPr>
          <p:nvPr/>
        </p:nvPicPr>
        <p:blipFill>
          <a:blip r:embed="rId5"/>
          <a:stretch>
            <a:fillRect/>
          </a:stretch>
        </p:blipFill>
        <p:spPr>
          <a:xfrm>
            <a:off x="6817360" y="1060857"/>
            <a:ext cx="3950334" cy="1348649"/>
          </a:xfrm>
          <a:prstGeom prst="rect">
            <a:avLst/>
          </a:prstGeom>
        </p:spPr>
      </p:pic>
    </p:spTree>
    <p:extLst>
      <p:ext uri="{BB962C8B-B14F-4D97-AF65-F5344CB8AC3E}">
        <p14:creationId xmlns:p14="http://schemas.microsoft.com/office/powerpoint/2010/main" val="2862679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4408A06-480C-A37C-BD7D-78D37B2D9505}"/>
              </a:ext>
            </a:extLst>
          </p:cNvPr>
          <p:cNvSpPr>
            <a:spLocks noGrp="1"/>
          </p:cNvSpPr>
          <p:nvPr>
            <p:ph type="subTitle" idx="1"/>
          </p:nvPr>
        </p:nvSpPr>
        <p:spPr>
          <a:xfrm>
            <a:off x="1172590" y="1658143"/>
            <a:ext cx="6662737" cy="623093"/>
          </a:xfrm>
        </p:spPr>
        <p:txBody>
          <a:bodyPr/>
          <a:lstStyle/>
          <a:p>
            <a:r>
              <a:rPr lang="en-GB" b="1" dirty="0">
                <a:latin typeface="Abadi" panose="020B0604020104020204" pitchFamily="34" charset="0"/>
              </a:rPr>
              <a:t>Case Study 1: Home Energy Behaviour Change</a:t>
            </a:r>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308990" y="2949258"/>
            <a:ext cx="6130925" cy="1239837"/>
          </a:xfrm>
        </p:spPr>
        <p:txBody>
          <a:bodyPr/>
          <a:lstStyle/>
          <a:p>
            <a:pPr marL="465750" lvl="1" indent="-285750"/>
            <a:r>
              <a:rPr lang="en-GB" dirty="0"/>
              <a:t>IPPO asked to look at this via government meetings</a:t>
            </a:r>
          </a:p>
          <a:p>
            <a:pPr marL="465750" lvl="1" indent="-285750"/>
            <a:r>
              <a:rPr lang="en-GB" dirty="0"/>
              <a:t>Systems mapping process (SEPPA process)</a:t>
            </a:r>
          </a:p>
          <a:p>
            <a:pPr marL="465750" lvl="1" indent="-285750"/>
            <a:r>
              <a:rPr lang="en-GB" dirty="0"/>
              <a:t>Initial “brainstorm” with stakeholders</a:t>
            </a:r>
          </a:p>
          <a:p>
            <a:pPr marL="465750" lvl="1" indent="-285750"/>
            <a:r>
              <a:rPr lang="en-GB" dirty="0"/>
              <a:t>Broader session to populate</a:t>
            </a:r>
          </a:p>
          <a:p>
            <a:pPr marL="465750" lvl="1" indent="-285750"/>
            <a:r>
              <a:rPr lang="en-GB" dirty="0"/>
              <a:t>“Review of reviews” – strength of evidence</a:t>
            </a:r>
          </a:p>
          <a:p>
            <a:pPr marL="465750" lvl="1" indent="-285750"/>
            <a:r>
              <a:rPr lang="en-GB" dirty="0"/>
              <a:t>Roundtable of stakeholders</a:t>
            </a:r>
          </a:p>
          <a:p>
            <a:pPr marL="465750" lvl="1" indent="-285750"/>
            <a:r>
              <a:rPr lang="en-GB" dirty="0"/>
              <a:t>Review of academic literature – this is only one type of knowledge!</a:t>
            </a:r>
          </a:p>
          <a:p>
            <a:pPr marL="465750" lvl="1" indent="-285750"/>
            <a:r>
              <a:rPr lang="en-GB" dirty="0"/>
              <a:t>Policy options/recommendations via Realist Review</a:t>
            </a:r>
          </a:p>
          <a:p>
            <a:endParaRPr lang="en-GB" dirty="0"/>
          </a:p>
        </p:txBody>
      </p:sp>
      <p:pic>
        <p:nvPicPr>
          <p:cNvPr id="6" name="Picture 5">
            <a:extLst>
              <a:ext uri="{FF2B5EF4-FFF2-40B4-BE49-F238E27FC236}">
                <a16:creationId xmlns:a16="http://schemas.microsoft.com/office/drawing/2014/main" id="{3480A6BA-032E-9716-3FA8-EFBA09DA9100}"/>
              </a:ext>
            </a:extLst>
          </p:cNvPr>
          <p:cNvPicPr>
            <a:picLocks noChangeAspect="1"/>
          </p:cNvPicPr>
          <p:nvPr/>
        </p:nvPicPr>
        <p:blipFill>
          <a:blip r:embed="rId2"/>
          <a:stretch>
            <a:fillRect/>
          </a:stretch>
        </p:blipFill>
        <p:spPr>
          <a:xfrm>
            <a:off x="7075317" y="503711"/>
            <a:ext cx="5013208" cy="4292920"/>
          </a:xfrm>
          <a:prstGeom prst="rect">
            <a:avLst/>
          </a:prstGeom>
        </p:spPr>
      </p:pic>
      <p:pic>
        <p:nvPicPr>
          <p:cNvPr id="8" name="Picture 7">
            <a:extLst>
              <a:ext uri="{FF2B5EF4-FFF2-40B4-BE49-F238E27FC236}">
                <a16:creationId xmlns:a16="http://schemas.microsoft.com/office/drawing/2014/main" id="{232B659D-4552-F11D-5CF9-62890D35E698}"/>
              </a:ext>
            </a:extLst>
          </p:cNvPr>
          <p:cNvPicPr>
            <a:picLocks noChangeAspect="1"/>
          </p:cNvPicPr>
          <p:nvPr/>
        </p:nvPicPr>
        <p:blipFill>
          <a:blip r:embed="rId3"/>
          <a:stretch>
            <a:fillRect/>
          </a:stretch>
        </p:blipFill>
        <p:spPr>
          <a:xfrm>
            <a:off x="7282497" y="503711"/>
            <a:ext cx="4352925" cy="5429250"/>
          </a:xfrm>
          <a:prstGeom prst="rect">
            <a:avLst/>
          </a:prstGeom>
        </p:spPr>
      </p:pic>
    </p:spTree>
    <p:extLst>
      <p:ext uri="{BB962C8B-B14F-4D97-AF65-F5344CB8AC3E}">
        <p14:creationId xmlns:p14="http://schemas.microsoft.com/office/powerpoint/2010/main" val="1069229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4FAB-0C7F-4DB5-B9CA-E91DDED55809}"/>
              </a:ext>
            </a:extLst>
          </p:cNvPr>
          <p:cNvSpPr>
            <a:spLocks noGrp="1"/>
          </p:cNvSpPr>
          <p:nvPr>
            <p:ph type="title"/>
          </p:nvPr>
        </p:nvSpPr>
        <p:spPr>
          <a:xfrm>
            <a:off x="281516" y="0"/>
            <a:ext cx="10772775" cy="1658198"/>
          </a:xfrm>
        </p:spPr>
        <p:txBody>
          <a:bodyPr>
            <a:normAutofit/>
          </a:bodyPr>
          <a:lstStyle/>
          <a:p>
            <a:r>
              <a:rPr lang="en-GB" b="1" dirty="0">
                <a:cs typeface="Calibri Light"/>
              </a:rPr>
              <a:t>Home Energy: How does the UK Compare?</a:t>
            </a:r>
          </a:p>
        </p:txBody>
      </p:sp>
      <p:pic>
        <p:nvPicPr>
          <p:cNvPr id="2050" name="Picture 2" descr="Graph showing the UK as the lowest of 21 countries in Europe by heat pump installations per million population">
            <a:extLst>
              <a:ext uri="{FF2B5EF4-FFF2-40B4-BE49-F238E27FC236}">
                <a16:creationId xmlns:a16="http://schemas.microsoft.com/office/drawing/2014/main" id="{CB637B5E-E213-825B-E4AB-E1C2DCBE0262}"/>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2159" y="1458418"/>
            <a:ext cx="4882443" cy="48824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K homes losing heat up to three times faster than European neighbours -  Energy Efficient &amp; Sustainable Design Concepts - BuildHub.org.uk">
            <a:extLst>
              <a:ext uri="{FF2B5EF4-FFF2-40B4-BE49-F238E27FC236}">
                <a16:creationId xmlns:a16="http://schemas.microsoft.com/office/drawing/2014/main" id="{38914D57-D88F-ECB4-AD75-A4F547B3CE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3764" y="1458419"/>
            <a:ext cx="4443772" cy="465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24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F7C-435B-3918-8F37-327F296DBB7B}"/>
              </a:ext>
            </a:extLst>
          </p:cNvPr>
          <p:cNvSpPr>
            <a:spLocks noGrp="1"/>
          </p:cNvSpPr>
          <p:nvPr>
            <p:ph type="ctrTitle"/>
          </p:nvPr>
        </p:nvSpPr>
        <p:spPr>
          <a:xfrm>
            <a:off x="319087" y="1725453"/>
            <a:ext cx="10367962" cy="1388428"/>
          </a:xfrm>
        </p:spPr>
        <p:txBody>
          <a:bodyPr/>
          <a:lstStyle/>
          <a:p>
            <a:r>
              <a:rPr lang="en-GB" dirty="0"/>
              <a:t>Decarbonising Home Energy: Framing and Principles</a:t>
            </a:r>
            <a:br>
              <a:rPr lang="en-GB" dirty="0"/>
            </a:br>
            <a:endParaRPr lang="en-GB" dirty="0"/>
          </a:p>
        </p:txBody>
      </p:sp>
      <p:sp>
        <p:nvSpPr>
          <p:cNvPr id="4" name="Text Placeholder 3">
            <a:extLst>
              <a:ext uri="{FF2B5EF4-FFF2-40B4-BE49-F238E27FC236}">
                <a16:creationId xmlns:a16="http://schemas.microsoft.com/office/drawing/2014/main" id="{05223224-BBB9-E07A-73D2-505E6ABFE612}"/>
              </a:ext>
            </a:extLst>
          </p:cNvPr>
          <p:cNvSpPr>
            <a:spLocks noGrp="1"/>
          </p:cNvSpPr>
          <p:nvPr>
            <p:ph type="body" sz="quarter" idx="10"/>
          </p:nvPr>
        </p:nvSpPr>
        <p:spPr>
          <a:xfrm>
            <a:off x="395287" y="2913856"/>
            <a:ext cx="10625138" cy="1239837"/>
          </a:xfrm>
        </p:spPr>
        <p:txBody>
          <a:bodyPr/>
          <a:lstStyle/>
          <a:p>
            <a:pPr marL="571500" indent="-571500">
              <a:buFont typeface="Arial" panose="020B0604020202020204" pitchFamily="34" charset="0"/>
              <a:buChar char="•"/>
            </a:pPr>
            <a:r>
              <a:rPr lang="en-GB" sz="2000" dirty="0"/>
              <a:t>Overall framing: </a:t>
            </a:r>
            <a:r>
              <a:rPr lang="en-GB" sz="2000" b="1" dirty="0"/>
              <a:t>the need to change course</a:t>
            </a:r>
          </a:p>
          <a:p>
            <a:pPr marL="571500" indent="-571500"/>
            <a:endParaRPr lang="en-GB" sz="2000" dirty="0"/>
          </a:p>
          <a:p>
            <a:pPr marL="571500" indent="-571500">
              <a:buFont typeface="Arial" panose="020B0604020202020204" pitchFamily="34" charset="0"/>
              <a:buChar char="•"/>
            </a:pPr>
            <a:r>
              <a:rPr lang="en-GB" sz="2000" dirty="0"/>
              <a:t>UK has most energy inefficient homes and lowest heat pump take-up in Europe</a:t>
            </a:r>
            <a:br>
              <a:rPr lang="en-GB" sz="2000" dirty="0"/>
            </a:br>
            <a:endParaRPr lang="en-GB" sz="2000" dirty="0"/>
          </a:p>
          <a:p>
            <a:pPr marL="571500" indent="-571500">
              <a:buFont typeface="Arial" panose="020B0604020202020204" pitchFamily="34" charset="0"/>
              <a:buChar char="•"/>
            </a:pPr>
            <a:r>
              <a:rPr lang="en-GB" sz="2000" dirty="0"/>
              <a:t>No prospect of achieving Net Zero without radically reducing household carbon emissions</a:t>
            </a:r>
            <a:br>
              <a:rPr lang="en-GB" sz="2000" dirty="0"/>
            </a:br>
            <a:endParaRPr lang="en-GB" sz="2000" dirty="0"/>
          </a:p>
          <a:p>
            <a:pPr marL="571500" indent="-571500">
              <a:buFont typeface="Arial" panose="020B0604020202020204" pitchFamily="34" charset="0"/>
              <a:buChar char="•"/>
            </a:pPr>
            <a:r>
              <a:rPr lang="en-GB" sz="2000" dirty="0"/>
              <a:t>Lower levels of household green purchases are not just about economics or technology</a:t>
            </a:r>
            <a:br>
              <a:rPr lang="en-GB" sz="2000" dirty="0"/>
            </a:br>
            <a:br>
              <a:rPr lang="en-GB" sz="2000" b="1" dirty="0"/>
            </a:br>
            <a:r>
              <a:rPr lang="en-GB" sz="2000" dirty="0">
                <a:sym typeface="Wingdings" panose="05000000000000000000" pitchFamily="2" charset="2"/>
              </a:rPr>
              <a:t> </a:t>
            </a:r>
            <a:r>
              <a:rPr lang="en-GB" sz="2000" b="1" dirty="0"/>
              <a:t>Focus on behaviour/human factors and the contexts that inform them</a:t>
            </a:r>
          </a:p>
        </p:txBody>
      </p:sp>
    </p:spTree>
    <p:extLst>
      <p:ext uri="{BB962C8B-B14F-4D97-AF65-F5344CB8AC3E}">
        <p14:creationId xmlns:p14="http://schemas.microsoft.com/office/powerpoint/2010/main" val="977925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ed9945-2a59-4dca-b551-67ee3fe32238">
      <Terms xmlns="http://schemas.microsoft.com/office/infopath/2007/PartnerControls"/>
    </lcf76f155ced4ddcb4097134ff3c332f>
    <TaxCatchAll xmlns="db4a082c-bfec-493a-b27e-92fbf7cebc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65DF674F3ACA4ABDD52AB6C488E159" ma:contentTypeVersion="13" ma:contentTypeDescription="Create a new document." ma:contentTypeScope="" ma:versionID="c0a21914fc15a5182df52b97b19b32aa">
  <xsd:schema xmlns:xsd="http://www.w3.org/2001/XMLSchema" xmlns:xs="http://www.w3.org/2001/XMLSchema" xmlns:p="http://schemas.microsoft.com/office/2006/metadata/properties" xmlns:ns2="dded9945-2a59-4dca-b551-67ee3fe32238" xmlns:ns3="db4a082c-bfec-493a-b27e-92fbf7cebcdc" targetNamespace="http://schemas.microsoft.com/office/2006/metadata/properties" ma:root="true" ma:fieldsID="38a81ad2595be79a15104c7310e26686" ns2:_="" ns3:_="">
    <xsd:import namespace="dded9945-2a59-4dca-b551-67ee3fe32238"/>
    <xsd:import namespace="db4a082c-bfec-493a-b27e-92fbf7cebc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ed9945-2a59-4dca-b551-67ee3fe322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4a082c-bfec-493a-b27e-92fbf7cebc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664e125-0c4d-4e56-8d0b-8865390598e3}" ma:internalName="TaxCatchAll" ma:showField="CatchAllData" ma:web="db4a082c-bfec-493a-b27e-92fbf7cebc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90102D-5BD8-4232-BAC9-BD08F2C07750}">
  <ds:schemaRefs>
    <ds:schemaRef ds:uri="http://schemas.microsoft.com/sharepoint/v3/contenttype/forms"/>
  </ds:schemaRefs>
</ds:datastoreItem>
</file>

<file path=customXml/itemProps2.xml><?xml version="1.0" encoding="utf-8"?>
<ds:datastoreItem xmlns:ds="http://schemas.openxmlformats.org/officeDocument/2006/customXml" ds:itemID="{1BED5C04-5CAD-4951-93B5-F896A67F1B00}">
  <ds:schemaRefs>
    <ds:schemaRef ds:uri="http://purl.org/dc/terms/"/>
    <ds:schemaRef ds:uri="http://purl.org/dc/elements/1.1/"/>
    <ds:schemaRef ds:uri="http://schemas.microsoft.com/office/2006/metadata/properties"/>
    <ds:schemaRef ds:uri="dded9945-2a59-4dca-b551-67ee3fe32238"/>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db4a082c-bfec-493a-b27e-92fbf7cebcdc"/>
    <ds:schemaRef ds:uri="http://www.w3.org/XML/1998/namespace"/>
  </ds:schemaRefs>
</ds:datastoreItem>
</file>

<file path=customXml/itemProps3.xml><?xml version="1.0" encoding="utf-8"?>
<ds:datastoreItem xmlns:ds="http://schemas.openxmlformats.org/officeDocument/2006/customXml" ds:itemID="{0C8701AC-325D-4743-AF46-0DE78A4309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ed9945-2a59-4dca-b551-67ee3fe32238"/>
    <ds:schemaRef ds:uri="db4a082c-bfec-493a-b27e-92fbf7cebc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1233</TotalTime>
  <Words>2506</Words>
  <Application>Microsoft Office PowerPoint</Application>
  <PresentationFormat>Widescreen</PresentationFormat>
  <Paragraphs>224</Paragraphs>
  <Slides>22</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Abadi</vt:lpstr>
      <vt:lpstr>Arial</vt:lpstr>
      <vt:lpstr>Calibri</vt:lpstr>
      <vt:lpstr>Calibri Light</vt:lpstr>
      <vt:lpstr>HelveticaNeueLT Std Lt</vt:lpstr>
      <vt:lpstr>Segoe UI</vt:lpstr>
      <vt:lpstr>Segoe UI Web (West European)</vt:lpstr>
      <vt:lpstr>Wingdings</vt:lpstr>
      <vt:lpstr>Office Theme</vt:lpstr>
      <vt:lpstr>Using Evidence for Policy Impact</vt:lpstr>
      <vt:lpstr>Agenda</vt:lpstr>
      <vt:lpstr>Evidence for Policy: The Problem</vt:lpstr>
      <vt:lpstr>Evidence for Policy: The IPPO Solution</vt:lpstr>
      <vt:lpstr>IPPO 101: What We Do</vt:lpstr>
      <vt:lpstr>PowerPoint Presentation</vt:lpstr>
      <vt:lpstr>PowerPoint Presentation</vt:lpstr>
      <vt:lpstr>Home Energy: How does the UK Compare?</vt:lpstr>
      <vt:lpstr>Decarbonising Home Energy: Framing and Principles </vt:lpstr>
      <vt:lpstr>What helps people choose high value high commitment green purchases?</vt:lpstr>
      <vt:lpstr>What do we need?</vt:lpstr>
      <vt:lpstr>About the Recommendations</vt:lpstr>
      <vt:lpstr>Our Topline Recommendations </vt:lpstr>
      <vt:lpstr>PowerPoint Presentation</vt:lpstr>
      <vt:lpstr>PowerPoint Presentation</vt:lpstr>
      <vt:lpstr>Next Steps &amp; Questions</vt:lpstr>
      <vt:lpstr>Case Study 2: Society-Wide Conversations</vt:lpstr>
      <vt:lpstr>Society-Wide Conversations: IPPO Activity</vt:lpstr>
      <vt:lpstr>Recommendations for Governments</vt:lpstr>
      <vt:lpstr>Next Steps</vt:lpstr>
      <vt:lpstr>Call for Collaboration</vt:lpstr>
      <vt:lpstr>Thank You and 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Janes</dc:creator>
  <cp:lastModifiedBy>Williams, Jeremy</cp:lastModifiedBy>
  <cp:revision>9</cp:revision>
  <dcterms:created xsi:type="dcterms:W3CDTF">2023-10-05T10:54:48Z</dcterms:created>
  <dcterms:modified xsi:type="dcterms:W3CDTF">2024-01-18T13:51:46Z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0x0101008965DF674F3ACA4ABDD52AB6C488E159</vt:lpwstr>
  </property>
</Properties>
</file>