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1" r:id="rId2"/>
    <p:sldId id="258" r:id="rId3"/>
    <p:sldId id="263" r:id="rId4"/>
    <p:sldId id="261" r:id="rId5"/>
    <p:sldId id="259" r:id="rId6"/>
    <p:sldId id="262" r:id="rId7"/>
    <p:sldId id="268" r:id="rId8"/>
    <p:sldId id="270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930"/>
  </p:normalViewPr>
  <p:slideViewPr>
    <p:cSldViewPr snapToGrid="0">
      <p:cViewPr varScale="1">
        <p:scale>
          <a:sx n="117" d="100"/>
          <a:sy n="117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5B927-C393-814A-BF66-4FD3D2EEDFEB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C9B260EF-165A-7847-BDA8-D0FF22A1C8A8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sz="1600" dirty="0">
              <a:solidFill>
                <a:schemeClr val="bg1"/>
              </a:solidFill>
            </a:rPr>
            <a:t>Macro / Societal:</a:t>
          </a:r>
        </a:p>
      </dgm:t>
    </dgm:pt>
    <dgm:pt modelId="{C3EE8A65-981C-4F44-AF6D-4AC96F1F5A9A}" type="parTrans" cxnId="{C73D341C-8610-5443-9FDE-F56CD085B097}">
      <dgm:prSet/>
      <dgm:spPr/>
      <dgm:t>
        <a:bodyPr/>
        <a:lstStyle/>
        <a:p>
          <a:endParaRPr lang="en-GB"/>
        </a:p>
      </dgm:t>
    </dgm:pt>
    <dgm:pt modelId="{4CF98021-5BED-C94F-AE50-B5B777E3BB0E}" type="sibTrans" cxnId="{C73D341C-8610-5443-9FDE-F56CD085B097}">
      <dgm:prSet/>
      <dgm:spPr/>
      <dgm:t>
        <a:bodyPr/>
        <a:lstStyle/>
        <a:p>
          <a:endParaRPr lang="en-GB"/>
        </a:p>
      </dgm:t>
    </dgm:pt>
    <dgm:pt modelId="{D1135CB1-551B-CF47-8621-9FB3A2EF2946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GB" sz="1600" dirty="0" err="1">
              <a:solidFill>
                <a:schemeClr val="bg1"/>
              </a:solidFill>
            </a:rPr>
            <a:t>Meso</a:t>
          </a:r>
          <a:r>
            <a:rPr lang="en-GB" sz="1600" dirty="0">
              <a:solidFill>
                <a:schemeClr val="bg1"/>
              </a:solidFill>
            </a:rPr>
            <a:t> / Institutional</a:t>
          </a:r>
          <a:r>
            <a:rPr lang="en-GB" sz="1200" dirty="0">
              <a:solidFill>
                <a:schemeClr val="bg1"/>
              </a:solidFill>
            </a:rPr>
            <a:t>:</a:t>
          </a:r>
        </a:p>
      </dgm:t>
    </dgm:pt>
    <dgm:pt modelId="{A549262A-4BF6-8B4A-8483-684278D242E2}" type="parTrans" cxnId="{CCC2F474-F80B-1E4A-AD85-62E2C0CF3000}">
      <dgm:prSet/>
      <dgm:spPr/>
      <dgm:t>
        <a:bodyPr/>
        <a:lstStyle/>
        <a:p>
          <a:endParaRPr lang="en-GB"/>
        </a:p>
      </dgm:t>
    </dgm:pt>
    <dgm:pt modelId="{152AD08D-99A1-2C4F-98BA-D8EED921E2AB}" type="sibTrans" cxnId="{CCC2F474-F80B-1E4A-AD85-62E2C0CF3000}">
      <dgm:prSet/>
      <dgm:spPr/>
      <dgm:t>
        <a:bodyPr/>
        <a:lstStyle/>
        <a:p>
          <a:endParaRPr lang="en-GB"/>
        </a:p>
      </dgm:t>
    </dgm:pt>
    <dgm:pt modelId="{1D2571C3-92FE-6145-86F0-8002AAB56B0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600" dirty="0">
              <a:solidFill>
                <a:schemeClr val="bg1"/>
              </a:solidFill>
            </a:rPr>
            <a:t>Micro /  Individual:</a:t>
          </a:r>
        </a:p>
      </dgm:t>
    </dgm:pt>
    <dgm:pt modelId="{136CA385-8058-494A-8ACF-C9E39556AF7D}" type="parTrans" cxnId="{1138A6F5-18EE-2241-BD6B-6848B61FE69F}">
      <dgm:prSet/>
      <dgm:spPr/>
      <dgm:t>
        <a:bodyPr/>
        <a:lstStyle/>
        <a:p>
          <a:endParaRPr lang="en-GB"/>
        </a:p>
      </dgm:t>
    </dgm:pt>
    <dgm:pt modelId="{719E578B-55E3-DC42-B7D0-2CC68AE5B67A}" type="sibTrans" cxnId="{1138A6F5-18EE-2241-BD6B-6848B61FE69F}">
      <dgm:prSet/>
      <dgm:spPr/>
      <dgm:t>
        <a:bodyPr/>
        <a:lstStyle/>
        <a:p>
          <a:endParaRPr lang="en-GB"/>
        </a:p>
      </dgm:t>
    </dgm:pt>
    <dgm:pt modelId="{17211836-A13E-1547-8C70-981D3002BD3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bg1"/>
              </a:solidFill>
            </a:rPr>
            <a:t>Project funding</a:t>
          </a:r>
          <a:endParaRPr lang="en-GB" sz="1400" dirty="0">
            <a:solidFill>
              <a:schemeClr val="bg1"/>
            </a:solidFill>
          </a:endParaRPr>
        </a:p>
      </dgm:t>
    </dgm:pt>
    <dgm:pt modelId="{B416F985-6B37-3242-8FEF-E6439020A9FD}" type="parTrans" cxnId="{B22378F8-42FB-E84B-8230-91F9BC679617}">
      <dgm:prSet/>
      <dgm:spPr/>
      <dgm:t>
        <a:bodyPr/>
        <a:lstStyle/>
        <a:p>
          <a:endParaRPr lang="en-GB"/>
        </a:p>
      </dgm:t>
    </dgm:pt>
    <dgm:pt modelId="{CFA976C8-C081-5E42-9410-E4E135A2608E}" type="sibTrans" cxnId="{B22378F8-42FB-E84B-8230-91F9BC679617}">
      <dgm:prSet/>
      <dgm:spPr/>
      <dgm:t>
        <a:bodyPr/>
        <a:lstStyle/>
        <a:p>
          <a:endParaRPr lang="en-GB"/>
        </a:p>
      </dgm:t>
    </dgm:pt>
    <dgm:pt modelId="{E47F88B8-7043-AC4C-9A34-AD7A9775780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Personal prestige</a:t>
          </a:r>
        </a:p>
      </dgm:t>
    </dgm:pt>
    <dgm:pt modelId="{D114C3E2-40DB-6440-AD84-AC6F504306E7}" type="parTrans" cxnId="{763D7407-1DC6-3247-B975-D6E5E974DCD6}">
      <dgm:prSet/>
      <dgm:spPr/>
      <dgm:t>
        <a:bodyPr/>
        <a:lstStyle/>
        <a:p>
          <a:endParaRPr lang="en-GB"/>
        </a:p>
      </dgm:t>
    </dgm:pt>
    <dgm:pt modelId="{051FC95C-EE8F-9344-9372-9C6BC6AAC286}" type="sibTrans" cxnId="{763D7407-1DC6-3247-B975-D6E5E974DCD6}">
      <dgm:prSet/>
      <dgm:spPr/>
      <dgm:t>
        <a:bodyPr/>
        <a:lstStyle/>
        <a:p>
          <a:endParaRPr lang="en-GB"/>
        </a:p>
      </dgm:t>
    </dgm:pt>
    <dgm:pt modelId="{7AB17982-8B30-7E4F-B06E-AA69E77F61C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Career</a:t>
          </a:r>
        </a:p>
      </dgm:t>
    </dgm:pt>
    <dgm:pt modelId="{C94B9EAE-BA1C-C949-9016-78644E0CBE54}" type="parTrans" cxnId="{139EEEB7-7DC6-DF41-B51B-61C237B2F126}">
      <dgm:prSet/>
      <dgm:spPr/>
      <dgm:t>
        <a:bodyPr/>
        <a:lstStyle/>
        <a:p>
          <a:endParaRPr lang="en-GB"/>
        </a:p>
      </dgm:t>
    </dgm:pt>
    <dgm:pt modelId="{0A3A4600-D4CB-A546-8CC6-8F65AEEC9C8D}" type="sibTrans" cxnId="{139EEEB7-7DC6-DF41-B51B-61C237B2F126}">
      <dgm:prSet/>
      <dgm:spPr/>
      <dgm:t>
        <a:bodyPr/>
        <a:lstStyle/>
        <a:p>
          <a:endParaRPr lang="en-GB"/>
        </a:p>
      </dgm:t>
    </dgm:pt>
    <dgm:pt modelId="{364327F7-A3F5-184E-AC88-F1E2C8E5EA5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Do the right thing!</a:t>
          </a:r>
          <a:endParaRPr lang="en-US" sz="800" dirty="0">
            <a:solidFill>
              <a:schemeClr val="bg1"/>
            </a:solidFill>
          </a:endParaRPr>
        </a:p>
      </dgm:t>
    </dgm:pt>
    <dgm:pt modelId="{68E86E2E-EDFC-744C-9693-ADE3F7C7CC4D}" type="parTrans" cxnId="{FCFA8207-AE2B-724A-A5D8-3601CDB7F843}">
      <dgm:prSet/>
      <dgm:spPr/>
      <dgm:t>
        <a:bodyPr/>
        <a:lstStyle/>
        <a:p>
          <a:endParaRPr lang="en-GB"/>
        </a:p>
      </dgm:t>
    </dgm:pt>
    <dgm:pt modelId="{73FA6013-75C1-2843-BC3B-D5F5A4554918}" type="sibTrans" cxnId="{FCFA8207-AE2B-724A-A5D8-3601CDB7F843}">
      <dgm:prSet/>
      <dgm:spPr/>
      <dgm:t>
        <a:bodyPr/>
        <a:lstStyle/>
        <a:p>
          <a:endParaRPr lang="en-GB"/>
        </a:p>
      </dgm:t>
    </dgm:pt>
    <dgm:pt modelId="{C3E0A128-81AD-054A-B812-E5532B0FEDAD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REF impact</a:t>
          </a:r>
          <a:endParaRPr lang="en-GB" sz="1400" dirty="0">
            <a:solidFill>
              <a:schemeClr val="bg1"/>
            </a:solidFill>
          </a:endParaRPr>
        </a:p>
      </dgm:t>
    </dgm:pt>
    <dgm:pt modelId="{24F92758-26CE-014E-B02A-DB41327C9109}" type="parTrans" cxnId="{BBFCDDA9-2657-4A46-B49B-A7286FEC03BE}">
      <dgm:prSet/>
      <dgm:spPr/>
      <dgm:t>
        <a:bodyPr/>
        <a:lstStyle/>
        <a:p>
          <a:endParaRPr lang="en-GB"/>
        </a:p>
      </dgm:t>
    </dgm:pt>
    <dgm:pt modelId="{F62BD4B8-3B61-DC4B-BDB9-BE2B349D2B4D}" type="sibTrans" cxnId="{BBFCDDA9-2657-4A46-B49B-A7286FEC03BE}">
      <dgm:prSet/>
      <dgm:spPr/>
      <dgm:t>
        <a:bodyPr/>
        <a:lstStyle/>
        <a:p>
          <a:endParaRPr lang="en-GB"/>
        </a:p>
      </dgm:t>
    </dgm:pt>
    <dgm:pt modelId="{04187C78-688A-9842-9D2F-ADC3E95ECF93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Institutional funding</a:t>
          </a:r>
        </a:p>
      </dgm:t>
    </dgm:pt>
    <dgm:pt modelId="{40D453E6-7F5B-8E44-9223-54A902E5AB96}" type="parTrans" cxnId="{E8113917-C39A-2442-A107-97FBBE198747}">
      <dgm:prSet/>
      <dgm:spPr/>
      <dgm:t>
        <a:bodyPr/>
        <a:lstStyle/>
        <a:p>
          <a:endParaRPr lang="en-GB"/>
        </a:p>
      </dgm:t>
    </dgm:pt>
    <dgm:pt modelId="{D83F5F21-0E17-5541-9235-68BE132A15BA}" type="sibTrans" cxnId="{E8113917-C39A-2442-A107-97FBBE198747}">
      <dgm:prSet/>
      <dgm:spPr/>
      <dgm:t>
        <a:bodyPr/>
        <a:lstStyle/>
        <a:p>
          <a:endParaRPr lang="en-GB"/>
        </a:p>
      </dgm:t>
    </dgm:pt>
    <dgm:pt modelId="{AE95072C-185D-FA41-B0FC-C9F00671FFC1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Reputation</a:t>
          </a:r>
        </a:p>
      </dgm:t>
    </dgm:pt>
    <dgm:pt modelId="{DB6F4AF1-3DC1-E041-9F22-7F395E19932C}" type="parTrans" cxnId="{83DD7653-8508-BE43-9D85-899298CA222A}">
      <dgm:prSet/>
      <dgm:spPr/>
      <dgm:t>
        <a:bodyPr/>
        <a:lstStyle/>
        <a:p>
          <a:endParaRPr lang="en-GB"/>
        </a:p>
      </dgm:t>
    </dgm:pt>
    <dgm:pt modelId="{22AB05DF-47C4-1C4C-86C0-9161AEAF5818}" type="sibTrans" cxnId="{83DD7653-8508-BE43-9D85-899298CA222A}">
      <dgm:prSet/>
      <dgm:spPr/>
      <dgm:t>
        <a:bodyPr/>
        <a:lstStyle/>
        <a:p>
          <a:endParaRPr lang="en-GB"/>
        </a:p>
      </dgm:t>
    </dgm:pt>
    <dgm:pt modelId="{C5DE6453-2934-E248-A797-3B301C2BE5C4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Strategic priorities</a:t>
          </a:r>
        </a:p>
      </dgm:t>
    </dgm:pt>
    <dgm:pt modelId="{01FBDED9-C9B5-F948-BB8F-5C66C5CA9FF5}" type="parTrans" cxnId="{1F46B0EA-75CF-A54C-8845-E4BFBF05B717}">
      <dgm:prSet/>
      <dgm:spPr/>
      <dgm:t>
        <a:bodyPr/>
        <a:lstStyle/>
        <a:p>
          <a:endParaRPr lang="en-GB"/>
        </a:p>
      </dgm:t>
    </dgm:pt>
    <dgm:pt modelId="{2283F511-9897-0142-B493-8CB107F74945}" type="sibTrans" cxnId="{1F46B0EA-75CF-A54C-8845-E4BFBF05B717}">
      <dgm:prSet/>
      <dgm:spPr/>
      <dgm:t>
        <a:bodyPr/>
        <a:lstStyle/>
        <a:p>
          <a:endParaRPr lang="en-GB"/>
        </a:p>
      </dgm:t>
    </dgm:pt>
    <dgm:pt modelId="{F872F58E-05CE-A749-8644-F5A3E40281A2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pPr>
            <a:buFont typeface="Symbol" pitchFamily="2" charset="2"/>
            <a:buChar char=""/>
          </a:pPr>
          <a:r>
            <a:rPr lang="en-GB" sz="14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rPr>
            <a:t>research budget </a:t>
          </a:r>
          <a:endParaRPr lang="en-GB" sz="1400" dirty="0">
            <a:solidFill>
              <a:schemeClr val="bg1"/>
            </a:solidFill>
          </a:endParaRPr>
        </a:p>
      </dgm:t>
    </dgm:pt>
    <dgm:pt modelId="{2A922376-A5A4-7F48-A566-3061B8A1E3DB}" type="parTrans" cxnId="{CBD2DEAB-4963-BF4A-9285-CE27591B15F1}">
      <dgm:prSet/>
      <dgm:spPr/>
      <dgm:t>
        <a:bodyPr/>
        <a:lstStyle/>
        <a:p>
          <a:endParaRPr lang="en-GB"/>
        </a:p>
      </dgm:t>
    </dgm:pt>
    <dgm:pt modelId="{EC521408-052D-7445-8804-66AF1D8E040D}" type="sibTrans" cxnId="{CBD2DEAB-4963-BF4A-9285-CE27591B15F1}">
      <dgm:prSet/>
      <dgm:spPr/>
      <dgm:t>
        <a:bodyPr/>
        <a:lstStyle/>
        <a:p>
          <a:endParaRPr lang="en-GB"/>
        </a:p>
      </dgm:t>
    </dgm:pt>
    <dgm:pt modelId="{D3A5A4B9-3C1C-0F45-B9BA-8BFC1DABBCAC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sz="14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rPr>
            <a:t>better policy decisions</a:t>
          </a:r>
        </a:p>
      </dgm:t>
    </dgm:pt>
    <dgm:pt modelId="{10A35FDA-BBA8-7C43-B75D-CD320341286C}" type="parTrans" cxnId="{436EC716-CC97-3046-B037-C8D81EEC4320}">
      <dgm:prSet/>
      <dgm:spPr/>
      <dgm:t>
        <a:bodyPr/>
        <a:lstStyle/>
        <a:p>
          <a:endParaRPr lang="en-GB"/>
        </a:p>
      </dgm:t>
    </dgm:pt>
    <dgm:pt modelId="{2C177673-7010-6740-BBCE-23DEC45290F2}" type="sibTrans" cxnId="{436EC716-CC97-3046-B037-C8D81EEC4320}">
      <dgm:prSet/>
      <dgm:spPr/>
      <dgm:t>
        <a:bodyPr/>
        <a:lstStyle/>
        <a:p>
          <a:endParaRPr lang="en-GB"/>
        </a:p>
      </dgm:t>
    </dgm:pt>
    <dgm:pt modelId="{791798D0-3636-324D-8DAD-20F3884FC815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sz="14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rPr>
            <a:t>public perception of universities</a:t>
          </a:r>
        </a:p>
      </dgm:t>
    </dgm:pt>
    <dgm:pt modelId="{55C611D1-81C5-EE4F-8C4F-551DBB9A3B4D}" type="parTrans" cxnId="{0B9B2B9D-ED3E-8A43-BFAC-03BDD28A8A59}">
      <dgm:prSet/>
      <dgm:spPr/>
      <dgm:t>
        <a:bodyPr/>
        <a:lstStyle/>
        <a:p>
          <a:endParaRPr lang="en-GB"/>
        </a:p>
      </dgm:t>
    </dgm:pt>
    <dgm:pt modelId="{E08DDC0D-854D-934A-9D07-8B8725E20F12}" type="sibTrans" cxnId="{0B9B2B9D-ED3E-8A43-BFAC-03BDD28A8A59}">
      <dgm:prSet/>
      <dgm:spPr/>
      <dgm:t>
        <a:bodyPr/>
        <a:lstStyle/>
        <a:p>
          <a:endParaRPr lang="en-GB"/>
        </a:p>
      </dgm:t>
    </dgm:pt>
    <dgm:pt modelId="{AE422B0B-6BFB-0E4C-8F2C-D2D5EA363511}" type="pres">
      <dgm:prSet presAssocID="{DAD5B927-C393-814A-BF66-4FD3D2EEDFEB}" presName="compositeShape" presStyleCnt="0">
        <dgm:presLayoutVars>
          <dgm:chMax val="7"/>
          <dgm:dir/>
          <dgm:resizeHandles val="exact"/>
        </dgm:presLayoutVars>
      </dgm:prSet>
      <dgm:spPr/>
    </dgm:pt>
    <dgm:pt modelId="{30251D33-1BB4-EC4C-8373-7C7DF3B428B7}" type="pres">
      <dgm:prSet presAssocID="{D1135CB1-551B-CF47-8621-9FB3A2EF2946}" presName="circ1" presStyleLbl="vennNode1" presStyleIdx="0" presStyleCnt="3"/>
      <dgm:spPr/>
    </dgm:pt>
    <dgm:pt modelId="{48CACBB7-0F6E-E34C-9B75-FEA45CB46667}" type="pres">
      <dgm:prSet presAssocID="{D1135CB1-551B-CF47-8621-9FB3A2EF29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D2564C-0AA0-0B4B-96D6-691D8E194431}" type="pres">
      <dgm:prSet presAssocID="{1D2571C3-92FE-6145-86F0-8002AAB56B01}" presName="circ2" presStyleLbl="vennNode1" presStyleIdx="1" presStyleCnt="3"/>
      <dgm:spPr/>
    </dgm:pt>
    <dgm:pt modelId="{9E4692EB-4E9B-0A4D-9830-02DB961BFB88}" type="pres">
      <dgm:prSet presAssocID="{1D2571C3-92FE-6145-86F0-8002AAB56B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2BA311F-A4DB-C94E-AD61-0726EB0ADEE2}" type="pres">
      <dgm:prSet presAssocID="{C9B260EF-165A-7847-BDA8-D0FF22A1C8A8}" presName="circ3" presStyleLbl="vennNode1" presStyleIdx="2" presStyleCnt="3"/>
      <dgm:spPr/>
    </dgm:pt>
    <dgm:pt modelId="{48B1ABDF-CF61-B841-AE81-4C7F8F95F09C}" type="pres">
      <dgm:prSet presAssocID="{C9B260EF-165A-7847-BDA8-D0FF22A1C8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659BE03-465C-F640-A998-C98EC86B3685}" type="presOf" srcId="{17211836-A13E-1547-8C70-981D3002BD3D}" destId="{9E4692EB-4E9B-0A4D-9830-02DB961BFB88}" srcOrd="1" destOrd="1" presId="urn:microsoft.com/office/officeart/2005/8/layout/venn1"/>
    <dgm:cxn modelId="{0F4E6905-954D-5348-9281-96DACAF58B18}" type="presOf" srcId="{C9B260EF-165A-7847-BDA8-D0FF22A1C8A8}" destId="{82BA311F-A4DB-C94E-AD61-0726EB0ADEE2}" srcOrd="0" destOrd="0" presId="urn:microsoft.com/office/officeart/2005/8/layout/venn1"/>
    <dgm:cxn modelId="{763D7407-1DC6-3247-B975-D6E5E974DCD6}" srcId="{1D2571C3-92FE-6145-86F0-8002AAB56B01}" destId="{E47F88B8-7043-AC4C-9A34-AD7A97757809}" srcOrd="1" destOrd="0" parTransId="{D114C3E2-40DB-6440-AD84-AC6F504306E7}" sibTransId="{051FC95C-EE8F-9344-9372-9C6BC6AAC286}"/>
    <dgm:cxn modelId="{FCFA8207-AE2B-724A-A5D8-3601CDB7F843}" srcId="{1D2571C3-92FE-6145-86F0-8002AAB56B01}" destId="{364327F7-A3F5-184E-AC88-F1E2C8E5EA52}" srcOrd="3" destOrd="0" parTransId="{68E86E2E-EDFC-744C-9693-ADE3F7C7CC4D}" sibTransId="{73FA6013-75C1-2843-BC3B-D5F5A4554918}"/>
    <dgm:cxn modelId="{D1BC920F-0611-1F47-8854-67B12110BC67}" type="presOf" srcId="{791798D0-3636-324D-8DAD-20F3884FC815}" destId="{82BA311F-A4DB-C94E-AD61-0726EB0ADEE2}" srcOrd="0" destOrd="3" presId="urn:microsoft.com/office/officeart/2005/8/layout/venn1"/>
    <dgm:cxn modelId="{C3A09212-A209-C842-AA4A-811EC8A877D7}" type="presOf" srcId="{C5DE6453-2934-E248-A797-3B301C2BE5C4}" destId="{30251D33-1BB4-EC4C-8373-7C7DF3B428B7}" srcOrd="0" destOrd="4" presId="urn:microsoft.com/office/officeart/2005/8/layout/venn1"/>
    <dgm:cxn modelId="{436EC716-CC97-3046-B037-C8D81EEC4320}" srcId="{C9B260EF-165A-7847-BDA8-D0FF22A1C8A8}" destId="{D3A5A4B9-3C1C-0F45-B9BA-8BFC1DABBCAC}" srcOrd="1" destOrd="0" parTransId="{10A35FDA-BBA8-7C43-B75D-CD320341286C}" sibTransId="{2C177673-7010-6740-BBCE-23DEC45290F2}"/>
    <dgm:cxn modelId="{E8113917-C39A-2442-A107-97FBBE198747}" srcId="{D1135CB1-551B-CF47-8621-9FB3A2EF2946}" destId="{04187C78-688A-9842-9D2F-ADC3E95ECF93}" srcOrd="1" destOrd="0" parTransId="{40D453E6-7F5B-8E44-9223-54A902E5AB96}" sibTransId="{D83F5F21-0E17-5541-9235-68BE132A15BA}"/>
    <dgm:cxn modelId="{B617C017-12C7-5248-9E77-1656FC7F3EF8}" type="presOf" srcId="{D3A5A4B9-3C1C-0F45-B9BA-8BFC1DABBCAC}" destId="{82BA311F-A4DB-C94E-AD61-0726EB0ADEE2}" srcOrd="0" destOrd="2" presId="urn:microsoft.com/office/officeart/2005/8/layout/venn1"/>
    <dgm:cxn modelId="{C73D341C-8610-5443-9FDE-F56CD085B097}" srcId="{DAD5B927-C393-814A-BF66-4FD3D2EEDFEB}" destId="{C9B260EF-165A-7847-BDA8-D0FF22A1C8A8}" srcOrd="2" destOrd="0" parTransId="{C3EE8A65-981C-4F44-AF6D-4AC96F1F5A9A}" sibTransId="{4CF98021-5BED-C94F-AE50-B5B777E3BB0E}"/>
    <dgm:cxn modelId="{F6E6B323-2C04-9C4F-AC9C-F0D275733CA7}" type="presOf" srcId="{D1135CB1-551B-CF47-8621-9FB3A2EF2946}" destId="{48CACBB7-0F6E-E34C-9B75-FEA45CB46667}" srcOrd="1" destOrd="0" presId="urn:microsoft.com/office/officeart/2005/8/layout/venn1"/>
    <dgm:cxn modelId="{EA55C53D-0D54-454A-BB78-B5FE09334CC1}" type="presOf" srcId="{364327F7-A3F5-184E-AC88-F1E2C8E5EA52}" destId="{32D2564C-0AA0-0B4B-96D6-691D8E194431}" srcOrd="0" destOrd="4" presId="urn:microsoft.com/office/officeart/2005/8/layout/venn1"/>
    <dgm:cxn modelId="{A491AA44-012D-A247-A4CC-63753114CA1F}" type="presOf" srcId="{7AB17982-8B30-7E4F-B06E-AA69E77F61C7}" destId="{9E4692EB-4E9B-0A4D-9830-02DB961BFB88}" srcOrd="1" destOrd="3" presId="urn:microsoft.com/office/officeart/2005/8/layout/venn1"/>
    <dgm:cxn modelId="{CEE6C447-CEF0-4E47-9503-62D6073496A4}" type="presOf" srcId="{C5DE6453-2934-E248-A797-3B301C2BE5C4}" destId="{48CACBB7-0F6E-E34C-9B75-FEA45CB46667}" srcOrd="1" destOrd="4" presId="urn:microsoft.com/office/officeart/2005/8/layout/venn1"/>
    <dgm:cxn modelId="{83DD7653-8508-BE43-9D85-899298CA222A}" srcId="{D1135CB1-551B-CF47-8621-9FB3A2EF2946}" destId="{AE95072C-185D-FA41-B0FC-C9F00671FFC1}" srcOrd="2" destOrd="0" parTransId="{DB6F4AF1-3DC1-E041-9F22-7F395E19932C}" sibTransId="{22AB05DF-47C4-1C4C-86C0-9161AEAF5818}"/>
    <dgm:cxn modelId="{0CB29559-D8C2-4641-A57B-7D767B19D333}" type="presOf" srcId="{F872F58E-05CE-A749-8644-F5A3E40281A2}" destId="{82BA311F-A4DB-C94E-AD61-0726EB0ADEE2}" srcOrd="0" destOrd="1" presId="urn:microsoft.com/office/officeart/2005/8/layout/venn1"/>
    <dgm:cxn modelId="{903EB659-84ED-0F40-A92E-B16CF70DF02B}" type="presOf" srcId="{C9B260EF-165A-7847-BDA8-D0FF22A1C8A8}" destId="{48B1ABDF-CF61-B841-AE81-4C7F8F95F09C}" srcOrd="1" destOrd="0" presId="urn:microsoft.com/office/officeart/2005/8/layout/venn1"/>
    <dgm:cxn modelId="{B3F8AA5B-D5EE-BC44-8961-82E1E821C593}" type="presOf" srcId="{AE95072C-185D-FA41-B0FC-C9F00671FFC1}" destId="{30251D33-1BB4-EC4C-8373-7C7DF3B428B7}" srcOrd="0" destOrd="3" presId="urn:microsoft.com/office/officeart/2005/8/layout/venn1"/>
    <dgm:cxn modelId="{0F593D62-C444-3F4F-96A4-C1387CBE036F}" type="presOf" srcId="{1D2571C3-92FE-6145-86F0-8002AAB56B01}" destId="{32D2564C-0AA0-0B4B-96D6-691D8E194431}" srcOrd="0" destOrd="0" presId="urn:microsoft.com/office/officeart/2005/8/layout/venn1"/>
    <dgm:cxn modelId="{37D0D370-3A67-6A43-A5A1-7D89E89BD41E}" type="presOf" srcId="{7AB17982-8B30-7E4F-B06E-AA69E77F61C7}" destId="{32D2564C-0AA0-0B4B-96D6-691D8E194431}" srcOrd="0" destOrd="3" presId="urn:microsoft.com/office/officeart/2005/8/layout/venn1"/>
    <dgm:cxn modelId="{CCC2F474-F80B-1E4A-AD85-62E2C0CF3000}" srcId="{DAD5B927-C393-814A-BF66-4FD3D2EEDFEB}" destId="{D1135CB1-551B-CF47-8621-9FB3A2EF2946}" srcOrd="0" destOrd="0" parTransId="{A549262A-4BF6-8B4A-8483-684278D242E2}" sibTransId="{152AD08D-99A1-2C4F-98BA-D8EED921E2AB}"/>
    <dgm:cxn modelId="{ABA6F87C-1C66-1746-B0B2-EF7779921E0E}" type="presOf" srcId="{791798D0-3636-324D-8DAD-20F3884FC815}" destId="{48B1ABDF-CF61-B841-AE81-4C7F8F95F09C}" srcOrd="1" destOrd="3" presId="urn:microsoft.com/office/officeart/2005/8/layout/venn1"/>
    <dgm:cxn modelId="{3CB45881-718A-E044-80DF-D3E1BC5BEB32}" type="presOf" srcId="{DAD5B927-C393-814A-BF66-4FD3D2EEDFEB}" destId="{AE422B0B-6BFB-0E4C-8F2C-D2D5EA363511}" srcOrd="0" destOrd="0" presId="urn:microsoft.com/office/officeart/2005/8/layout/venn1"/>
    <dgm:cxn modelId="{94C7AE85-B9E5-3648-AC7C-C1048B7D677B}" type="presOf" srcId="{1D2571C3-92FE-6145-86F0-8002AAB56B01}" destId="{9E4692EB-4E9B-0A4D-9830-02DB961BFB88}" srcOrd="1" destOrd="0" presId="urn:microsoft.com/office/officeart/2005/8/layout/venn1"/>
    <dgm:cxn modelId="{71E10F8C-4E57-054F-968C-FAFB43344D1A}" type="presOf" srcId="{F872F58E-05CE-A749-8644-F5A3E40281A2}" destId="{48B1ABDF-CF61-B841-AE81-4C7F8F95F09C}" srcOrd="1" destOrd="1" presId="urn:microsoft.com/office/officeart/2005/8/layout/venn1"/>
    <dgm:cxn modelId="{F3F49A8F-0D40-634E-B427-EDFACA89391B}" type="presOf" srcId="{E47F88B8-7043-AC4C-9A34-AD7A97757809}" destId="{32D2564C-0AA0-0B4B-96D6-691D8E194431}" srcOrd="0" destOrd="2" presId="urn:microsoft.com/office/officeart/2005/8/layout/venn1"/>
    <dgm:cxn modelId="{68D94D99-9B67-DE48-AAE1-B22A334C68CB}" type="presOf" srcId="{D3A5A4B9-3C1C-0F45-B9BA-8BFC1DABBCAC}" destId="{48B1ABDF-CF61-B841-AE81-4C7F8F95F09C}" srcOrd="1" destOrd="2" presId="urn:microsoft.com/office/officeart/2005/8/layout/venn1"/>
    <dgm:cxn modelId="{0B9B2B9D-ED3E-8A43-BFAC-03BDD28A8A59}" srcId="{C9B260EF-165A-7847-BDA8-D0FF22A1C8A8}" destId="{791798D0-3636-324D-8DAD-20F3884FC815}" srcOrd="2" destOrd="0" parTransId="{55C611D1-81C5-EE4F-8C4F-551DBB9A3B4D}" sibTransId="{E08DDC0D-854D-934A-9D07-8B8725E20F12}"/>
    <dgm:cxn modelId="{7C0D849E-D6DC-6744-8F86-FC7DCB5BECA0}" type="presOf" srcId="{E47F88B8-7043-AC4C-9A34-AD7A97757809}" destId="{9E4692EB-4E9B-0A4D-9830-02DB961BFB88}" srcOrd="1" destOrd="2" presId="urn:microsoft.com/office/officeart/2005/8/layout/venn1"/>
    <dgm:cxn modelId="{D4DF349F-9045-9949-8D69-E584E4E7E67A}" type="presOf" srcId="{AE95072C-185D-FA41-B0FC-C9F00671FFC1}" destId="{48CACBB7-0F6E-E34C-9B75-FEA45CB46667}" srcOrd="1" destOrd="3" presId="urn:microsoft.com/office/officeart/2005/8/layout/venn1"/>
    <dgm:cxn modelId="{BBFCDDA9-2657-4A46-B49B-A7286FEC03BE}" srcId="{D1135CB1-551B-CF47-8621-9FB3A2EF2946}" destId="{C3E0A128-81AD-054A-B812-E5532B0FEDAD}" srcOrd="0" destOrd="0" parTransId="{24F92758-26CE-014E-B02A-DB41327C9109}" sibTransId="{F62BD4B8-3B61-DC4B-BDB9-BE2B349D2B4D}"/>
    <dgm:cxn modelId="{155F34AB-ED72-BB47-9A59-079D4419A2BE}" type="presOf" srcId="{17211836-A13E-1547-8C70-981D3002BD3D}" destId="{32D2564C-0AA0-0B4B-96D6-691D8E194431}" srcOrd="0" destOrd="1" presId="urn:microsoft.com/office/officeart/2005/8/layout/venn1"/>
    <dgm:cxn modelId="{CBD2DEAB-4963-BF4A-9285-CE27591B15F1}" srcId="{C9B260EF-165A-7847-BDA8-D0FF22A1C8A8}" destId="{F872F58E-05CE-A749-8644-F5A3E40281A2}" srcOrd="0" destOrd="0" parTransId="{2A922376-A5A4-7F48-A566-3061B8A1E3DB}" sibTransId="{EC521408-052D-7445-8804-66AF1D8E040D}"/>
    <dgm:cxn modelId="{477ADCB0-BAEC-564E-92C1-F7FC07B78867}" type="presOf" srcId="{C3E0A128-81AD-054A-B812-E5532B0FEDAD}" destId="{48CACBB7-0F6E-E34C-9B75-FEA45CB46667}" srcOrd="1" destOrd="1" presId="urn:microsoft.com/office/officeart/2005/8/layout/venn1"/>
    <dgm:cxn modelId="{6B93DDB4-34CD-574A-9B46-FE269EE6524F}" type="presOf" srcId="{C3E0A128-81AD-054A-B812-E5532B0FEDAD}" destId="{30251D33-1BB4-EC4C-8373-7C7DF3B428B7}" srcOrd="0" destOrd="1" presId="urn:microsoft.com/office/officeart/2005/8/layout/venn1"/>
    <dgm:cxn modelId="{139EEEB7-7DC6-DF41-B51B-61C237B2F126}" srcId="{1D2571C3-92FE-6145-86F0-8002AAB56B01}" destId="{7AB17982-8B30-7E4F-B06E-AA69E77F61C7}" srcOrd="2" destOrd="0" parTransId="{C94B9EAE-BA1C-C949-9016-78644E0CBE54}" sibTransId="{0A3A4600-D4CB-A546-8CC6-8F65AEEC9C8D}"/>
    <dgm:cxn modelId="{B7B6A7BE-D26A-654C-B40D-5701A4656B07}" type="presOf" srcId="{04187C78-688A-9842-9D2F-ADC3E95ECF93}" destId="{30251D33-1BB4-EC4C-8373-7C7DF3B428B7}" srcOrd="0" destOrd="2" presId="urn:microsoft.com/office/officeart/2005/8/layout/venn1"/>
    <dgm:cxn modelId="{5AFFE0E1-505A-3247-877E-F4482BDBA575}" type="presOf" srcId="{04187C78-688A-9842-9D2F-ADC3E95ECF93}" destId="{48CACBB7-0F6E-E34C-9B75-FEA45CB46667}" srcOrd="1" destOrd="2" presId="urn:microsoft.com/office/officeart/2005/8/layout/venn1"/>
    <dgm:cxn modelId="{1F46B0EA-75CF-A54C-8845-E4BFBF05B717}" srcId="{D1135CB1-551B-CF47-8621-9FB3A2EF2946}" destId="{C5DE6453-2934-E248-A797-3B301C2BE5C4}" srcOrd="3" destOrd="0" parTransId="{01FBDED9-C9B5-F948-BB8F-5C66C5CA9FF5}" sibTransId="{2283F511-9897-0142-B493-8CB107F74945}"/>
    <dgm:cxn modelId="{28B384EB-283D-3342-94CA-3E1213C82322}" type="presOf" srcId="{364327F7-A3F5-184E-AC88-F1E2C8E5EA52}" destId="{9E4692EB-4E9B-0A4D-9830-02DB961BFB88}" srcOrd="1" destOrd="4" presId="urn:microsoft.com/office/officeart/2005/8/layout/venn1"/>
    <dgm:cxn modelId="{1138A6F5-18EE-2241-BD6B-6848B61FE69F}" srcId="{DAD5B927-C393-814A-BF66-4FD3D2EEDFEB}" destId="{1D2571C3-92FE-6145-86F0-8002AAB56B01}" srcOrd="1" destOrd="0" parTransId="{136CA385-8058-494A-8ACF-C9E39556AF7D}" sibTransId="{719E578B-55E3-DC42-B7D0-2CC68AE5B67A}"/>
    <dgm:cxn modelId="{4A0B30F8-B667-3548-A641-AE33E2AE53C0}" type="presOf" srcId="{D1135CB1-551B-CF47-8621-9FB3A2EF2946}" destId="{30251D33-1BB4-EC4C-8373-7C7DF3B428B7}" srcOrd="0" destOrd="0" presId="urn:microsoft.com/office/officeart/2005/8/layout/venn1"/>
    <dgm:cxn modelId="{B22378F8-42FB-E84B-8230-91F9BC679617}" srcId="{1D2571C3-92FE-6145-86F0-8002AAB56B01}" destId="{17211836-A13E-1547-8C70-981D3002BD3D}" srcOrd="0" destOrd="0" parTransId="{B416F985-6B37-3242-8FEF-E6439020A9FD}" sibTransId="{CFA976C8-C081-5E42-9410-E4E135A2608E}"/>
    <dgm:cxn modelId="{F5336FCF-70BC-0943-B75B-3B554DCF7670}" type="presParOf" srcId="{AE422B0B-6BFB-0E4C-8F2C-D2D5EA363511}" destId="{30251D33-1BB4-EC4C-8373-7C7DF3B428B7}" srcOrd="0" destOrd="0" presId="urn:microsoft.com/office/officeart/2005/8/layout/venn1"/>
    <dgm:cxn modelId="{16DA4709-06CD-D041-BE1B-B0DFF6C60A65}" type="presParOf" srcId="{AE422B0B-6BFB-0E4C-8F2C-D2D5EA363511}" destId="{48CACBB7-0F6E-E34C-9B75-FEA45CB46667}" srcOrd="1" destOrd="0" presId="urn:microsoft.com/office/officeart/2005/8/layout/venn1"/>
    <dgm:cxn modelId="{634392DA-E9A6-224D-8363-2EA03A47B9D2}" type="presParOf" srcId="{AE422B0B-6BFB-0E4C-8F2C-D2D5EA363511}" destId="{32D2564C-0AA0-0B4B-96D6-691D8E194431}" srcOrd="2" destOrd="0" presId="urn:microsoft.com/office/officeart/2005/8/layout/venn1"/>
    <dgm:cxn modelId="{8CF7CD9D-0314-2945-9260-FF4629A829FF}" type="presParOf" srcId="{AE422B0B-6BFB-0E4C-8F2C-D2D5EA363511}" destId="{9E4692EB-4E9B-0A4D-9830-02DB961BFB88}" srcOrd="3" destOrd="0" presId="urn:microsoft.com/office/officeart/2005/8/layout/venn1"/>
    <dgm:cxn modelId="{4FE53E91-8754-EA4C-BB65-B738A985550D}" type="presParOf" srcId="{AE422B0B-6BFB-0E4C-8F2C-D2D5EA363511}" destId="{82BA311F-A4DB-C94E-AD61-0726EB0ADEE2}" srcOrd="4" destOrd="0" presId="urn:microsoft.com/office/officeart/2005/8/layout/venn1"/>
    <dgm:cxn modelId="{7418E232-72DB-DD47-B65D-69267C160B59}" type="presParOf" srcId="{AE422B0B-6BFB-0E4C-8F2C-D2D5EA363511}" destId="{48B1ABDF-CF61-B841-AE81-4C7F8F95F09C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04F9F-F193-2442-B375-DA35E7E900D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6204F3-8617-344F-A165-16EF808632A3}">
      <dgm:prSet custT="1"/>
      <dgm:spPr/>
      <dgm:t>
        <a:bodyPr/>
        <a:lstStyle/>
        <a:p>
          <a:r>
            <a:rPr lang="en-US" sz="1600" dirty="0"/>
            <a:t>Creating time and (head) space</a:t>
          </a:r>
          <a:endParaRPr lang="en-GB" sz="1600" dirty="0"/>
        </a:p>
      </dgm:t>
    </dgm:pt>
    <dgm:pt modelId="{B8D305BD-B0F6-8045-BA47-726E75A88618}" type="parTrans" cxnId="{C27628A5-06E3-1349-8F43-750F749BD3C5}">
      <dgm:prSet/>
      <dgm:spPr/>
      <dgm:t>
        <a:bodyPr/>
        <a:lstStyle/>
        <a:p>
          <a:endParaRPr lang="en-GB"/>
        </a:p>
      </dgm:t>
    </dgm:pt>
    <dgm:pt modelId="{10F80662-DB21-6C46-809D-5BBE3518052F}" type="sibTrans" cxnId="{C27628A5-06E3-1349-8F43-750F749BD3C5}">
      <dgm:prSet/>
      <dgm:spPr/>
      <dgm:t>
        <a:bodyPr/>
        <a:lstStyle/>
        <a:p>
          <a:endParaRPr lang="en-GB"/>
        </a:p>
      </dgm:t>
    </dgm:pt>
    <dgm:pt modelId="{32F34EFD-FE09-3643-B0B3-873DB766DE15}">
      <dgm:prSet custT="1"/>
      <dgm:spPr/>
      <dgm:t>
        <a:bodyPr/>
        <a:lstStyle/>
        <a:p>
          <a:r>
            <a:rPr lang="en-US" sz="1600" dirty="0"/>
            <a:t>Relationships matter</a:t>
          </a:r>
          <a:endParaRPr lang="en-GB" sz="1600" dirty="0"/>
        </a:p>
      </dgm:t>
    </dgm:pt>
    <dgm:pt modelId="{7DEA8E26-9E29-2344-B871-F8DC80C1A6B3}" type="parTrans" cxnId="{4E697502-E008-724C-88CD-ED0E924519CD}">
      <dgm:prSet/>
      <dgm:spPr/>
      <dgm:t>
        <a:bodyPr/>
        <a:lstStyle/>
        <a:p>
          <a:endParaRPr lang="en-GB"/>
        </a:p>
      </dgm:t>
    </dgm:pt>
    <dgm:pt modelId="{197F0B56-9BC0-634B-86D7-293EA2DA1F69}" type="sibTrans" cxnId="{4E697502-E008-724C-88CD-ED0E924519CD}">
      <dgm:prSet/>
      <dgm:spPr/>
      <dgm:t>
        <a:bodyPr/>
        <a:lstStyle/>
        <a:p>
          <a:endParaRPr lang="en-GB"/>
        </a:p>
      </dgm:t>
    </dgm:pt>
    <dgm:pt modelId="{CB93EECE-7183-8F4E-A2F8-0B8E385E205C}">
      <dgm:prSet custT="1"/>
      <dgm:spPr/>
      <dgm:t>
        <a:bodyPr/>
        <a:lstStyle/>
        <a:p>
          <a:r>
            <a:rPr lang="en-US" sz="1600" dirty="0"/>
            <a:t>Scoping policy demand</a:t>
          </a:r>
          <a:endParaRPr lang="en-GB" sz="1600" dirty="0"/>
        </a:p>
      </dgm:t>
    </dgm:pt>
    <dgm:pt modelId="{5CC258E6-D6DA-4B40-89BC-B74ADE2500DC}" type="parTrans" cxnId="{4C8B79A1-4554-FF41-9626-D462F88A233D}">
      <dgm:prSet/>
      <dgm:spPr/>
      <dgm:t>
        <a:bodyPr/>
        <a:lstStyle/>
        <a:p>
          <a:endParaRPr lang="en-GB"/>
        </a:p>
      </dgm:t>
    </dgm:pt>
    <dgm:pt modelId="{BD58965B-2957-B44C-B060-C5D463FB64AA}" type="sibTrans" cxnId="{4C8B79A1-4554-FF41-9626-D462F88A233D}">
      <dgm:prSet/>
      <dgm:spPr/>
      <dgm:t>
        <a:bodyPr/>
        <a:lstStyle/>
        <a:p>
          <a:endParaRPr lang="en-GB"/>
        </a:p>
      </dgm:t>
    </dgm:pt>
    <dgm:pt modelId="{DE81590A-3952-FE43-BB12-D1F6D8E4DC88}">
      <dgm:prSet custT="1"/>
      <dgm:spPr/>
      <dgm:t>
        <a:bodyPr/>
        <a:lstStyle/>
        <a:p>
          <a:r>
            <a:rPr lang="en-US" sz="1600" dirty="0"/>
            <a:t>Multiple forms of evidence</a:t>
          </a:r>
          <a:endParaRPr lang="en-GB" sz="1600" dirty="0"/>
        </a:p>
      </dgm:t>
    </dgm:pt>
    <dgm:pt modelId="{C57B5B7D-F828-1A4F-8BC3-FEDC4B2111DE}" type="parTrans" cxnId="{1457BCF2-D3F6-4B46-8B95-097C26388351}">
      <dgm:prSet/>
      <dgm:spPr/>
      <dgm:t>
        <a:bodyPr/>
        <a:lstStyle/>
        <a:p>
          <a:endParaRPr lang="en-GB"/>
        </a:p>
      </dgm:t>
    </dgm:pt>
    <dgm:pt modelId="{AA9151EF-19EB-3A47-9BE1-0144351BFFCF}" type="sibTrans" cxnId="{1457BCF2-D3F6-4B46-8B95-097C26388351}">
      <dgm:prSet/>
      <dgm:spPr/>
      <dgm:t>
        <a:bodyPr/>
        <a:lstStyle/>
        <a:p>
          <a:endParaRPr lang="en-GB"/>
        </a:p>
      </dgm:t>
    </dgm:pt>
    <dgm:pt modelId="{00319C4E-D8F9-AB4A-AC95-F2AC3477CED3}">
      <dgm:prSet custT="1"/>
      <dgm:spPr/>
      <dgm:t>
        <a:bodyPr/>
        <a:lstStyle/>
        <a:p>
          <a:pPr marL="0"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dirty="0"/>
            <a:t>Lack of cross-system approach</a:t>
          </a:r>
          <a:endParaRPr lang="en-GB" sz="1600" dirty="0"/>
        </a:p>
      </dgm:t>
    </dgm:pt>
    <dgm:pt modelId="{E4CF69B5-9836-0F4D-A06E-47F59815CDE6}" type="parTrans" cxnId="{A1D515E9-455E-2A4D-B210-5E0E5301A1EA}">
      <dgm:prSet/>
      <dgm:spPr/>
      <dgm:t>
        <a:bodyPr/>
        <a:lstStyle/>
        <a:p>
          <a:endParaRPr lang="en-GB"/>
        </a:p>
      </dgm:t>
    </dgm:pt>
    <dgm:pt modelId="{4DBBB227-5516-B242-ACB1-173866F0EAB5}" type="sibTrans" cxnId="{A1D515E9-455E-2A4D-B210-5E0E5301A1EA}">
      <dgm:prSet/>
      <dgm:spPr/>
      <dgm:t>
        <a:bodyPr/>
        <a:lstStyle/>
        <a:p>
          <a:endParaRPr lang="en-GB"/>
        </a:p>
      </dgm:t>
    </dgm:pt>
    <dgm:pt modelId="{05550D90-38D9-B747-B523-2B851FB75A4C}" type="pres">
      <dgm:prSet presAssocID="{44204F9F-F193-2442-B375-DA35E7E900D3}" presName="linearFlow" presStyleCnt="0">
        <dgm:presLayoutVars>
          <dgm:dir/>
          <dgm:resizeHandles val="exact"/>
        </dgm:presLayoutVars>
      </dgm:prSet>
      <dgm:spPr/>
    </dgm:pt>
    <dgm:pt modelId="{1B57EEAF-3016-1048-8EC2-E643FD630B47}" type="pres">
      <dgm:prSet presAssocID="{916204F3-8617-344F-A165-16EF808632A3}" presName="composite" presStyleCnt="0"/>
      <dgm:spPr/>
    </dgm:pt>
    <dgm:pt modelId="{EA4B9184-31D4-C947-B9CF-21B029D2FFB2}" type="pres">
      <dgm:prSet presAssocID="{916204F3-8617-344F-A165-16EF808632A3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C0088BD-1B0A-A44D-8F3E-E1187436E12C}" type="pres">
      <dgm:prSet presAssocID="{916204F3-8617-344F-A165-16EF808632A3}" presName="txShp" presStyleLbl="node1" presStyleIdx="0" presStyleCnt="5">
        <dgm:presLayoutVars>
          <dgm:bulletEnabled val="1"/>
        </dgm:presLayoutVars>
      </dgm:prSet>
      <dgm:spPr/>
    </dgm:pt>
    <dgm:pt modelId="{6F98A1A5-70BE-C842-961A-95DE235C759C}" type="pres">
      <dgm:prSet presAssocID="{10F80662-DB21-6C46-809D-5BBE3518052F}" presName="spacing" presStyleCnt="0"/>
      <dgm:spPr/>
    </dgm:pt>
    <dgm:pt modelId="{1442E443-D805-2642-B1D3-F3AB2DDD1DA3}" type="pres">
      <dgm:prSet presAssocID="{32F34EFD-FE09-3643-B0B3-873DB766DE15}" presName="composite" presStyleCnt="0"/>
      <dgm:spPr/>
    </dgm:pt>
    <dgm:pt modelId="{452943A7-F8A4-7842-A825-F1A76E7B5965}" type="pres">
      <dgm:prSet presAssocID="{32F34EFD-FE09-3643-B0B3-873DB766DE1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351E31C-5F70-E440-B462-E5B6E8F3DBFB}" type="pres">
      <dgm:prSet presAssocID="{32F34EFD-FE09-3643-B0B3-873DB766DE15}" presName="txShp" presStyleLbl="node1" presStyleIdx="1" presStyleCnt="5">
        <dgm:presLayoutVars>
          <dgm:bulletEnabled val="1"/>
        </dgm:presLayoutVars>
      </dgm:prSet>
      <dgm:spPr/>
    </dgm:pt>
    <dgm:pt modelId="{AB27369F-587D-BA48-80BE-C374F5F8AC43}" type="pres">
      <dgm:prSet presAssocID="{197F0B56-9BC0-634B-86D7-293EA2DA1F69}" presName="spacing" presStyleCnt="0"/>
      <dgm:spPr/>
    </dgm:pt>
    <dgm:pt modelId="{639EC337-E788-0E46-92A7-A39BC014CA71}" type="pres">
      <dgm:prSet presAssocID="{CB93EECE-7183-8F4E-A2F8-0B8E385E205C}" presName="composite" presStyleCnt="0"/>
      <dgm:spPr/>
    </dgm:pt>
    <dgm:pt modelId="{49AC7001-0E18-984D-A959-13794E112BD8}" type="pres">
      <dgm:prSet presAssocID="{CB93EECE-7183-8F4E-A2F8-0B8E385E205C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827E99E-67E1-5341-8D05-F0BBA51D9304}" type="pres">
      <dgm:prSet presAssocID="{CB93EECE-7183-8F4E-A2F8-0B8E385E205C}" presName="txShp" presStyleLbl="node1" presStyleIdx="2" presStyleCnt="5">
        <dgm:presLayoutVars>
          <dgm:bulletEnabled val="1"/>
        </dgm:presLayoutVars>
      </dgm:prSet>
      <dgm:spPr/>
    </dgm:pt>
    <dgm:pt modelId="{B031F872-9896-544C-9D3F-AF1CB3C6D79C}" type="pres">
      <dgm:prSet presAssocID="{BD58965B-2957-B44C-B060-C5D463FB64AA}" presName="spacing" presStyleCnt="0"/>
      <dgm:spPr/>
    </dgm:pt>
    <dgm:pt modelId="{16D3F11C-2BEB-8140-8330-E14095F5F59C}" type="pres">
      <dgm:prSet presAssocID="{DE81590A-3952-FE43-BB12-D1F6D8E4DC88}" presName="composite" presStyleCnt="0"/>
      <dgm:spPr/>
    </dgm:pt>
    <dgm:pt modelId="{0F52A1CD-0577-5543-A64B-4A290C40E27E}" type="pres">
      <dgm:prSet presAssocID="{DE81590A-3952-FE43-BB12-D1F6D8E4DC88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A4AC8D1-FA04-E44C-B139-6B8B0C87C62F}" type="pres">
      <dgm:prSet presAssocID="{DE81590A-3952-FE43-BB12-D1F6D8E4DC88}" presName="txShp" presStyleLbl="node1" presStyleIdx="3" presStyleCnt="5">
        <dgm:presLayoutVars>
          <dgm:bulletEnabled val="1"/>
        </dgm:presLayoutVars>
      </dgm:prSet>
      <dgm:spPr/>
    </dgm:pt>
    <dgm:pt modelId="{6FF08F99-1911-564A-A283-6D72D9D9D1F4}" type="pres">
      <dgm:prSet presAssocID="{AA9151EF-19EB-3A47-9BE1-0144351BFFCF}" presName="spacing" presStyleCnt="0"/>
      <dgm:spPr/>
    </dgm:pt>
    <dgm:pt modelId="{D7130012-8EBC-A543-ABFF-B9B6E79A9E96}" type="pres">
      <dgm:prSet presAssocID="{00319C4E-D8F9-AB4A-AC95-F2AC3477CED3}" presName="composite" presStyleCnt="0"/>
      <dgm:spPr/>
    </dgm:pt>
    <dgm:pt modelId="{751D2A2F-9E14-6C46-99F5-87F076168BD1}" type="pres">
      <dgm:prSet presAssocID="{00319C4E-D8F9-AB4A-AC95-F2AC3477CED3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6E82965-964A-8E44-AEA1-3E6B9295FCA1}" type="pres">
      <dgm:prSet presAssocID="{00319C4E-D8F9-AB4A-AC95-F2AC3477CED3}" presName="txShp" presStyleLbl="node1" presStyleIdx="4" presStyleCnt="5">
        <dgm:presLayoutVars>
          <dgm:bulletEnabled val="1"/>
        </dgm:presLayoutVars>
      </dgm:prSet>
      <dgm:spPr/>
    </dgm:pt>
  </dgm:ptLst>
  <dgm:cxnLst>
    <dgm:cxn modelId="{4E697502-E008-724C-88CD-ED0E924519CD}" srcId="{44204F9F-F193-2442-B375-DA35E7E900D3}" destId="{32F34EFD-FE09-3643-B0B3-873DB766DE15}" srcOrd="1" destOrd="0" parTransId="{7DEA8E26-9E29-2344-B871-F8DC80C1A6B3}" sibTransId="{197F0B56-9BC0-634B-86D7-293EA2DA1F69}"/>
    <dgm:cxn modelId="{ECA0230A-F0F0-8549-9297-113CC7A2B3D3}" type="presOf" srcId="{00319C4E-D8F9-AB4A-AC95-F2AC3477CED3}" destId="{86E82965-964A-8E44-AEA1-3E6B9295FCA1}" srcOrd="0" destOrd="0" presId="urn:microsoft.com/office/officeart/2005/8/layout/vList3"/>
    <dgm:cxn modelId="{3975CE4F-6B18-7D4D-933A-E7D6751EF54F}" type="presOf" srcId="{44204F9F-F193-2442-B375-DA35E7E900D3}" destId="{05550D90-38D9-B747-B523-2B851FB75A4C}" srcOrd="0" destOrd="0" presId="urn:microsoft.com/office/officeart/2005/8/layout/vList3"/>
    <dgm:cxn modelId="{DDD90171-D208-0B47-ADFF-8C3456FF7194}" type="presOf" srcId="{32F34EFD-FE09-3643-B0B3-873DB766DE15}" destId="{6351E31C-5F70-E440-B462-E5B6E8F3DBFB}" srcOrd="0" destOrd="0" presId="urn:microsoft.com/office/officeart/2005/8/layout/vList3"/>
    <dgm:cxn modelId="{4C8B79A1-4554-FF41-9626-D462F88A233D}" srcId="{44204F9F-F193-2442-B375-DA35E7E900D3}" destId="{CB93EECE-7183-8F4E-A2F8-0B8E385E205C}" srcOrd="2" destOrd="0" parTransId="{5CC258E6-D6DA-4B40-89BC-B74ADE2500DC}" sibTransId="{BD58965B-2957-B44C-B060-C5D463FB64AA}"/>
    <dgm:cxn modelId="{C27628A5-06E3-1349-8F43-750F749BD3C5}" srcId="{44204F9F-F193-2442-B375-DA35E7E900D3}" destId="{916204F3-8617-344F-A165-16EF808632A3}" srcOrd="0" destOrd="0" parTransId="{B8D305BD-B0F6-8045-BA47-726E75A88618}" sibTransId="{10F80662-DB21-6C46-809D-5BBE3518052F}"/>
    <dgm:cxn modelId="{729D31BE-C93B-E14A-A921-ADC3D6DDB596}" type="presOf" srcId="{CB93EECE-7183-8F4E-A2F8-0B8E385E205C}" destId="{5827E99E-67E1-5341-8D05-F0BBA51D9304}" srcOrd="0" destOrd="0" presId="urn:microsoft.com/office/officeart/2005/8/layout/vList3"/>
    <dgm:cxn modelId="{95BA78DD-91DA-8D4B-BB3D-B22B46B9F5AF}" type="presOf" srcId="{916204F3-8617-344F-A165-16EF808632A3}" destId="{6C0088BD-1B0A-A44D-8F3E-E1187436E12C}" srcOrd="0" destOrd="0" presId="urn:microsoft.com/office/officeart/2005/8/layout/vList3"/>
    <dgm:cxn modelId="{01D408E5-A217-5F4F-8C73-04883A234291}" type="presOf" srcId="{DE81590A-3952-FE43-BB12-D1F6D8E4DC88}" destId="{5A4AC8D1-FA04-E44C-B139-6B8B0C87C62F}" srcOrd="0" destOrd="0" presId="urn:microsoft.com/office/officeart/2005/8/layout/vList3"/>
    <dgm:cxn modelId="{A1D515E9-455E-2A4D-B210-5E0E5301A1EA}" srcId="{44204F9F-F193-2442-B375-DA35E7E900D3}" destId="{00319C4E-D8F9-AB4A-AC95-F2AC3477CED3}" srcOrd="4" destOrd="0" parTransId="{E4CF69B5-9836-0F4D-A06E-47F59815CDE6}" sibTransId="{4DBBB227-5516-B242-ACB1-173866F0EAB5}"/>
    <dgm:cxn modelId="{1457BCF2-D3F6-4B46-8B95-097C26388351}" srcId="{44204F9F-F193-2442-B375-DA35E7E900D3}" destId="{DE81590A-3952-FE43-BB12-D1F6D8E4DC88}" srcOrd="3" destOrd="0" parTransId="{C57B5B7D-F828-1A4F-8BC3-FEDC4B2111DE}" sibTransId="{AA9151EF-19EB-3A47-9BE1-0144351BFFCF}"/>
    <dgm:cxn modelId="{C68CCAE0-150B-E74B-8EFF-2F00F6DC5A1E}" type="presParOf" srcId="{05550D90-38D9-B747-B523-2B851FB75A4C}" destId="{1B57EEAF-3016-1048-8EC2-E643FD630B47}" srcOrd="0" destOrd="0" presId="urn:microsoft.com/office/officeart/2005/8/layout/vList3"/>
    <dgm:cxn modelId="{8ACD77FD-23AA-F34F-83AA-7FB8D377E3F4}" type="presParOf" srcId="{1B57EEAF-3016-1048-8EC2-E643FD630B47}" destId="{EA4B9184-31D4-C947-B9CF-21B029D2FFB2}" srcOrd="0" destOrd="0" presId="urn:microsoft.com/office/officeart/2005/8/layout/vList3"/>
    <dgm:cxn modelId="{2670ED9E-5853-EC46-9677-CAFF514C0029}" type="presParOf" srcId="{1B57EEAF-3016-1048-8EC2-E643FD630B47}" destId="{6C0088BD-1B0A-A44D-8F3E-E1187436E12C}" srcOrd="1" destOrd="0" presId="urn:microsoft.com/office/officeart/2005/8/layout/vList3"/>
    <dgm:cxn modelId="{578B9666-F0F6-8F4A-9B63-F92D465BC205}" type="presParOf" srcId="{05550D90-38D9-B747-B523-2B851FB75A4C}" destId="{6F98A1A5-70BE-C842-961A-95DE235C759C}" srcOrd="1" destOrd="0" presId="urn:microsoft.com/office/officeart/2005/8/layout/vList3"/>
    <dgm:cxn modelId="{A9E65DE8-4592-7148-9090-260E3E3E83FB}" type="presParOf" srcId="{05550D90-38D9-B747-B523-2B851FB75A4C}" destId="{1442E443-D805-2642-B1D3-F3AB2DDD1DA3}" srcOrd="2" destOrd="0" presId="urn:microsoft.com/office/officeart/2005/8/layout/vList3"/>
    <dgm:cxn modelId="{762D1EEA-82EF-7D49-9D8C-F64AF0906CE9}" type="presParOf" srcId="{1442E443-D805-2642-B1D3-F3AB2DDD1DA3}" destId="{452943A7-F8A4-7842-A825-F1A76E7B5965}" srcOrd="0" destOrd="0" presId="urn:microsoft.com/office/officeart/2005/8/layout/vList3"/>
    <dgm:cxn modelId="{05F3B3F8-8ED4-AD49-BFCC-DD8F73C3B82D}" type="presParOf" srcId="{1442E443-D805-2642-B1D3-F3AB2DDD1DA3}" destId="{6351E31C-5F70-E440-B462-E5B6E8F3DBFB}" srcOrd="1" destOrd="0" presId="urn:microsoft.com/office/officeart/2005/8/layout/vList3"/>
    <dgm:cxn modelId="{1F27CE30-7C12-C947-8801-0A80AB69BA07}" type="presParOf" srcId="{05550D90-38D9-B747-B523-2B851FB75A4C}" destId="{AB27369F-587D-BA48-80BE-C374F5F8AC43}" srcOrd="3" destOrd="0" presId="urn:microsoft.com/office/officeart/2005/8/layout/vList3"/>
    <dgm:cxn modelId="{45D4C664-0256-6A4D-A1DD-A61FE310CB48}" type="presParOf" srcId="{05550D90-38D9-B747-B523-2B851FB75A4C}" destId="{639EC337-E788-0E46-92A7-A39BC014CA71}" srcOrd="4" destOrd="0" presId="urn:microsoft.com/office/officeart/2005/8/layout/vList3"/>
    <dgm:cxn modelId="{66CACA25-9A7C-DD4C-A9D5-CF622C149938}" type="presParOf" srcId="{639EC337-E788-0E46-92A7-A39BC014CA71}" destId="{49AC7001-0E18-984D-A959-13794E112BD8}" srcOrd="0" destOrd="0" presId="urn:microsoft.com/office/officeart/2005/8/layout/vList3"/>
    <dgm:cxn modelId="{40C8AC89-B09F-EA44-A6C9-0A117D143800}" type="presParOf" srcId="{639EC337-E788-0E46-92A7-A39BC014CA71}" destId="{5827E99E-67E1-5341-8D05-F0BBA51D9304}" srcOrd="1" destOrd="0" presId="urn:microsoft.com/office/officeart/2005/8/layout/vList3"/>
    <dgm:cxn modelId="{AE1DE566-37F2-CA4E-81D4-3D710F25B74B}" type="presParOf" srcId="{05550D90-38D9-B747-B523-2B851FB75A4C}" destId="{B031F872-9896-544C-9D3F-AF1CB3C6D79C}" srcOrd="5" destOrd="0" presId="urn:microsoft.com/office/officeart/2005/8/layout/vList3"/>
    <dgm:cxn modelId="{15D19FF1-0648-414D-B038-4A1ED7D8FB6F}" type="presParOf" srcId="{05550D90-38D9-B747-B523-2B851FB75A4C}" destId="{16D3F11C-2BEB-8140-8330-E14095F5F59C}" srcOrd="6" destOrd="0" presId="urn:microsoft.com/office/officeart/2005/8/layout/vList3"/>
    <dgm:cxn modelId="{9840342F-69AD-0342-B7F3-E62A82C8B4B4}" type="presParOf" srcId="{16D3F11C-2BEB-8140-8330-E14095F5F59C}" destId="{0F52A1CD-0577-5543-A64B-4A290C40E27E}" srcOrd="0" destOrd="0" presId="urn:microsoft.com/office/officeart/2005/8/layout/vList3"/>
    <dgm:cxn modelId="{4B6428ED-0FD0-204B-9FD8-2DC9DD370282}" type="presParOf" srcId="{16D3F11C-2BEB-8140-8330-E14095F5F59C}" destId="{5A4AC8D1-FA04-E44C-B139-6B8B0C87C62F}" srcOrd="1" destOrd="0" presId="urn:microsoft.com/office/officeart/2005/8/layout/vList3"/>
    <dgm:cxn modelId="{9F3540C1-E275-F24A-AD41-5E480F976CD1}" type="presParOf" srcId="{05550D90-38D9-B747-B523-2B851FB75A4C}" destId="{6FF08F99-1911-564A-A283-6D72D9D9D1F4}" srcOrd="7" destOrd="0" presId="urn:microsoft.com/office/officeart/2005/8/layout/vList3"/>
    <dgm:cxn modelId="{5164E49B-E4E4-9649-A2B6-C81881A9299A}" type="presParOf" srcId="{05550D90-38D9-B747-B523-2B851FB75A4C}" destId="{D7130012-8EBC-A543-ABFF-B9B6E79A9E96}" srcOrd="8" destOrd="0" presId="urn:microsoft.com/office/officeart/2005/8/layout/vList3"/>
    <dgm:cxn modelId="{5CEA4DD9-6D31-AD48-99BB-620027DC03CC}" type="presParOf" srcId="{D7130012-8EBC-A543-ABFF-B9B6E79A9E96}" destId="{751D2A2F-9E14-6C46-99F5-87F076168BD1}" srcOrd="0" destOrd="0" presId="urn:microsoft.com/office/officeart/2005/8/layout/vList3"/>
    <dgm:cxn modelId="{F7C879A1-9893-A640-9263-483D085641D2}" type="presParOf" srcId="{D7130012-8EBC-A543-ABFF-B9B6E79A9E96}" destId="{86E82965-964A-8E44-AEA1-3E6B9295FC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51D33-1BB4-EC4C-8373-7C7DF3B428B7}">
      <dsp:nvSpPr>
        <dsp:cNvPr id="0" name=""/>
        <dsp:cNvSpPr/>
      </dsp:nvSpPr>
      <dsp:spPr>
        <a:xfrm>
          <a:off x="2331174" y="63809"/>
          <a:ext cx="3062842" cy="3062842"/>
        </a:xfrm>
        <a:prstGeom prst="ellipse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bg1"/>
              </a:solidFill>
            </a:rPr>
            <a:t>Meso</a:t>
          </a:r>
          <a:r>
            <a:rPr lang="en-GB" sz="1600" kern="1200" dirty="0">
              <a:solidFill>
                <a:schemeClr val="bg1"/>
              </a:solidFill>
            </a:rPr>
            <a:t> / Institutional</a:t>
          </a:r>
          <a:r>
            <a:rPr lang="en-GB" sz="1200" kern="1200" dirty="0">
              <a:solidFill>
                <a:schemeClr val="bg1"/>
              </a:solidFill>
            </a:rPr>
            <a:t>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REF impact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Institutional funding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Reputation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Strategic priorities</a:t>
          </a:r>
        </a:p>
      </dsp:txBody>
      <dsp:txXfrm>
        <a:off x="2739553" y="599806"/>
        <a:ext cx="2246084" cy="1378279"/>
      </dsp:txXfrm>
    </dsp:sp>
    <dsp:sp modelId="{32D2564C-0AA0-0B4B-96D6-691D8E194431}">
      <dsp:nvSpPr>
        <dsp:cNvPr id="0" name=""/>
        <dsp:cNvSpPr/>
      </dsp:nvSpPr>
      <dsp:spPr>
        <a:xfrm>
          <a:off x="3436350" y="1978085"/>
          <a:ext cx="3062842" cy="3062842"/>
        </a:xfrm>
        <a:prstGeom prst="ellipse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Micro /  Individual: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chemeClr val="bg1"/>
              </a:solidFill>
            </a:rPr>
            <a:t>Project funding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Personal prestige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Career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Do the right thing!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4373069" y="2769320"/>
        <a:ext cx="1837705" cy="1684563"/>
      </dsp:txXfrm>
    </dsp:sp>
    <dsp:sp modelId="{82BA311F-A4DB-C94E-AD61-0726EB0ADEE2}">
      <dsp:nvSpPr>
        <dsp:cNvPr id="0" name=""/>
        <dsp:cNvSpPr/>
      </dsp:nvSpPr>
      <dsp:spPr>
        <a:xfrm>
          <a:off x="1225998" y="1978085"/>
          <a:ext cx="3062842" cy="3062842"/>
        </a:xfrm>
        <a:prstGeom prst="ellipse">
          <a:avLst/>
        </a:prstGeom>
        <a:solidFill>
          <a:schemeClr val="bg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Macro / Societal: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GB" sz="1400" kern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rPr>
            <a:t>research budget 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rPr>
            <a:t>better policy decisions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rPr>
            <a:t>public perception of universities</a:t>
          </a:r>
        </a:p>
      </dsp:txBody>
      <dsp:txXfrm>
        <a:off x="1514416" y="2769320"/>
        <a:ext cx="1837705" cy="1684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088BD-1B0A-A44D-8F3E-E1187436E12C}">
      <dsp:nvSpPr>
        <dsp:cNvPr id="0" name=""/>
        <dsp:cNvSpPr/>
      </dsp:nvSpPr>
      <dsp:spPr>
        <a:xfrm rot="10800000">
          <a:off x="904390" y="2290"/>
          <a:ext cx="3107977" cy="486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40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Creating time and (head) space</a:t>
          </a:r>
          <a:endParaRPr lang="en-GB" sz="1600" kern="1200" dirty="0"/>
        </a:p>
      </dsp:txBody>
      <dsp:txXfrm rot="10800000">
        <a:off x="1025943" y="2290"/>
        <a:ext cx="2986424" cy="486214"/>
      </dsp:txXfrm>
    </dsp:sp>
    <dsp:sp modelId="{EA4B9184-31D4-C947-B9CF-21B029D2FFB2}">
      <dsp:nvSpPr>
        <dsp:cNvPr id="0" name=""/>
        <dsp:cNvSpPr/>
      </dsp:nvSpPr>
      <dsp:spPr>
        <a:xfrm>
          <a:off x="661282" y="2290"/>
          <a:ext cx="486214" cy="4862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1E31C-5F70-E440-B462-E5B6E8F3DBFB}">
      <dsp:nvSpPr>
        <dsp:cNvPr id="0" name=""/>
        <dsp:cNvSpPr/>
      </dsp:nvSpPr>
      <dsp:spPr>
        <a:xfrm rot="10800000">
          <a:off x="904390" y="633643"/>
          <a:ext cx="3107977" cy="486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40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Relationships matter</a:t>
          </a:r>
          <a:endParaRPr lang="en-GB" sz="1600" kern="1200" dirty="0"/>
        </a:p>
      </dsp:txBody>
      <dsp:txXfrm rot="10800000">
        <a:off x="1025943" y="633643"/>
        <a:ext cx="2986424" cy="486214"/>
      </dsp:txXfrm>
    </dsp:sp>
    <dsp:sp modelId="{452943A7-F8A4-7842-A825-F1A76E7B5965}">
      <dsp:nvSpPr>
        <dsp:cNvPr id="0" name=""/>
        <dsp:cNvSpPr/>
      </dsp:nvSpPr>
      <dsp:spPr>
        <a:xfrm>
          <a:off x="661282" y="633643"/>
          <a:ext cx="486214" cy="4862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7E99E-67E1-5341-8D05-F0BBA51D9304}">
      <dsp:nvSpPr>
        <dsp:cNvPr id="0" name=""/>
        <dsp:cNvSpPr/>
      </dsp:nvSpPr>
      <dsp:spPr>
        <a:xfrm rot="10800000">
          <a:off x="904390" y="1264997"/>
          <a:ext cx="3107977" cy="486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40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Scoping policy demand</a:t>
          </a:r>
          <a:endParaRPr lang="en-GB" sz="1600" kern="1200" dirty="0"/>
        </a:p>
      </dsp:txBody>
      <dsp:txXfrm rot="10800000">
        <a:off x="1025943" y="1264997"/>
        <a:ext cx="2986424" cy="486214"/>
      </dsp:txXfrm>
    </dsp:sp>
    <dsp:sp modelId="{49AC7001-0E18-984D-A959-13794E112BD8}">
      <dsp:nvSpPr>
        <dsp:cNvPr id="0" name=""/>
        <dsp:cNvSpPr/>
      </dsp:nvSpPr>
      <dsp:spPr>
        <a:xfrm>
          <a:off x="661282" y="1264997"/>
          <a:ext cx="486214" cy="4862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AC8D1-FA04-E44C-B139-6B8B0C87C62F}">
      <dsp:nvSpPr>
        <dsp:cNvPr id="0" name=""/>
        <dsp:cNvSpPr/>
      </dsp:nvSpPr>
      <dsp:spPr>
        <a:xfrm rot="10800000">
          <a:off x="904390" y="1896351"/>
          <a:ext cx="3107977" cy="486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40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Multiple forms of evidence</a:t>
          </a:r>
          <a:endParaRPr lang="en-GB" sz="1600" kern="1200" dirty="0"/>
        </a:p>
      </dsp:txBody>
      <dsp:txXfrm rot="10800000">
        <a:off x="1025943" y="1896351"/>
        <a:ext cx="2986424" cy="486214"/>
      </dsp:txXfrm>
    </dsp:sp>
    <dsp:sp modelId="{0F52A1CD-0577-5543-A64B-4A290C40E27E}">
      <dsp:nvSpPr>
        <dsp:cNvPr id="0" name=""/>
        <dsp:cNvSpPr/>
      </dsp:nvSpPr>
      <dsp:spPr>
        <a:xfrm>
          <a:off x="661282" y="1896351"/>
          <a:ext cx="486214" cy="48621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82965-964A-8E44-AEA1-3E6B9295FCA1}">
      <dsp:nvSpPr>
        <dsp:cNvPr id="0" name=""/>
        <dsp:cNvSpPr/>
      </dsp:nvSpPr>
      <dsp:spPr>
        <a:xfrm rot="10800000">
          <a:off x="904390" y="2527704"/>
          <a:ext cx="3107977" cy="4862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407" tIns="60960" rIns="113792" bIns="609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Lack of cross-system approach</a:t>
          </a:r>
          <a:endParaRPr lang="en-GB" sz="1600" kern="1200" dirty="0"/>
        </a:p>
      </dsp:txBody>
      <dsp:txXfrm rot="10800000">
        <a:off x="1025943" y="2527704"/>
        <a:ext cx="2986424" cy="486214"/>
      </dsp:txXfrm>
    </dsp:sp>
    <dsp:sp modelId="{751D2A2F-9E14-6C46-99F5-87F076168BD1}">
      <dsp:nvSpPr>
        <dsp:cNvPr id="0" name=""/>
        <dsp:cNvSpPr/>
      </dsp:nvSpPr>
      <dsp:spPr>
        <a:xfrm>
          <a:off x="661282" y="2527704"/>
          <a:ext cx="486214" cy="48621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44613-B6D6-B840-8535-2B977DC37593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EAF71-4812-E247-B7BC-A0377C68C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2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F0F3E-D5B3-8145-A5C5-92E8BF17A6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8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F0F3E-D5B3-8145-A5C5-92E8BF17A6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2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F0F3E-D5B3-8145-A5C5-92E8BF17A6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5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  <a:tabLst>
                <a:tab pos="408940" algn="l"/>
              </a:tabLs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F0F3E-D5B3-8145-A5C5-92E8BF17A6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F0F3E-D5B3-8145-A5C5-92E8BF17A6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8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>
                <a:tab pos="408940" algn="l"/>
              </a:tabLst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F0F3E-D5B3-8145-A5C5-92E8BF17A6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1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F0F3E-D5B3-8145-A5C5-92E8BF17A6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0150" lvl="2" indent="-285750">
              <a:buFont typeface="+mj-lt"/>
              <a:buAutoNum type="alphaLcPeriod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F0F3E-D5B3-8145-A5C5-92E8BF17A6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25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F0F3E-D5B3-8145-A5C5-92E8BF17A6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0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F0F3E-D5B3-8145-A5C5-92E8BF17A6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8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CFFB-26BC-ECA0-3F28-E8018E957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CF5A-651F-A52B-DFC6-B5E0897D1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7248A-3396-9434-75D4-43C5D938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BBC2-3E13-4A47-8E46-DE11CBED1B4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AB917-9B24-C4C4-A87C-2A5160F0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27321-2757-B934-3214-543AFE81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1E-9BDA-2B40-91AC-579DA995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18AA-A003-B150-B8AC-8CC239A8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76284-2DB1-A1D4-25F3-3857411F7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67F09-87C1-C608-236E-4D8F005E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BBC2-3E13-4A47-8E46-DE11CBED1B4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177A7-6B87-62A2-FCD7-188F36DF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334B1-B124-73F5-724E-8F4E3108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1E-9BDA-2B40-91AC-579DA995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1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02A61-5878-3026-A583-1D4A16442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BC409-A5E9-1947-CE63-FE3200CAF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41088-3711-A4A9-D0F0-E178D4D7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BBC2-3E13-4A47-8E46-DE11CBED1B4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A0743-428A-3E7D-D334-A086AD08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39C38-3AA1-D680-4133-DD3D3A8B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1E-9BDA-2B40-91AC-579DA995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and orange curved object&#10;&#10;Description automatically generated">
            <a:extLst>
              <a:ext uri="{FF2B5EF4-FFF2-40B4-BE49-F238E27FC236}">
                <a16:creationId xmlns:a16="http://schemas.microsoft.com/office/drawing/2014/main" id="{471A3439-88FD-519B-8D59-A4272E4B8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4CB092-6A5A-922A-B128-6EBF27963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593214"/>
            <a:ext cx="10367962" cy="138842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976AE-4382-3416-7F86-6C834A87E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3044667"/>
            <a:ext cx="10367962" cy="623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95000"/>
              </a:lnSpc>
              <a:spcBef>
                <a:spcPts val="300"/>
              </a:spcBef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BE97D4-3386-A926-5F8D-B03721B30C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4054158"/>
            <a:ext cx="6130925" cy="1239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30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180000" indent="-180000">
              <a:spcBef>
                <a:spcPts val="300"/>
              </a:spcBef>
              <a:defRPr sz="1800">
                <a:solidFill>
                  <a:schemeClr val="bg1"/>
                </a:solidFill>
              </a:defRPr>
            </a:lvl2pPr>
            <a:lvl3pPr marL="360000" indent="-180000">
              <a:spcBef>
                <a:spcPts val="300"/>
              </a:spcBef>
              <a:defRPr sz="1800">
                <a:solidFill>
                  <a:schemeClr val="bg1"/>
                </a:solidFill>
              </a:defRPr>
            </a:lvl3pPr>
            <a:lvl4pPr marL="540000" indent="-180000">
              <a:spcBef>
                <a:spcPts val="300"/>
              </a:spcBef>
              <a:defRPr sz="1800">
                <a:solidFill>
                  <a:schemeClr val="bg1"/>
                </a:solidFill>
              </a:defRPr>
            </a:lvl4pPr>
            <a:lvl5pPr marL="720000" indent="-180000">
              <a:spcBef>
                <a:spcPts val="3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E1DD4C1-985B-C886-8EC2-911ACA2FC1DF}"/>
              </a:ext>
            </a:extLst>
          </p:cNvPr>
          <p:cNvSpPr/>
          <p:nvPr/>
        </p:nvSpPr>
        <p:spPr>
          <a:xfrm>
            <a:off x="366054" y="477900"/>
            <a:ext cx="70857" cy="490347"/>
          </a:xfrm>
          <a:custGeom>
            <a:avLst/>
            <a:gdLst>
              <a:gd name="connsiteX0" fmla="*/ 58431 w 70857"/>
              <a:gd name="connsiteY0" fmla="*/ 378 h 490347"/>
              <a:gd name="connsiteX1" fmla="*/ 12672 w 70857"/>
              <a:gd name="connsiteY1" fmla="*/ 378 h 490347"/>
              <a:gd name="connsiteX2" fmla="*/ -4 w 70857"/>
              <a:gd name="connsiteY2" fmla="*/ 12316 h 490347"/>
              <a:gd name="connsiteX3" fmla="*/ -4 w 70857"/>
              <a:gd name="connsiteY3" fmla="*/ 477644 h 490347"/>
              <a:gd name="connsiteX4" fmla="*/ 12672 w 70857"/>
              <a:gd name="connsiteY4" fmla="*/ 490344 h 490347"/>
              <a:gd name="connsiteX5" fmla="*/ 58178 w 70857"/>
              <a:gd name="connsiteY5" fmla="*/ 490344 h 490347"/>
              <a:gd name="connsiteX6" fmla="*/ 70854 w 70857"/>
              <a:gd name="connsiteY6" fmla="*/ 477644 h 490347"/>
              <a:gd name="connsiteX7" fmla="*/ 70854 w 70857"/>
              <a:gd name="connsiteY7" fmla="*/ 12697 h 490347"/>
              <a:gd name="connsiteX8" fmla="*/ 58178 w 70857"/>
              <a:gd name="connsiteY8" fmla="*/ -3 h 49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57" h="490347">
                <a:moveTo>
                  <a:pt x="58431" y="378"/>
                </a:moveTo>
                <a:lnTo>
                  <a:pt x="12672" y="378"/>
                </a:lnTo>
                <a:cubicBezTo>
                  <a:pt x="5958" y="366"/>
                  <a:pt x="399" y="5601"/>
                  <a:pt x="-4" y="12316"/>
                </a:cubicBezTo>
                <a:lnTo>
                  <a:pt x="-4" y="477644"/>
                </a:lnTo>
                <a:cubicBezTo>
                  <a:pt x="-4" y="484658"/>
                  <a:pt x="5671" y="490344"/>
                  <a:pt x="12672" y="490344"/>
                </a:cubicBezTo>
                <a:lnTo>
                  <a:pt x="58178" y="490344"/>
                </a:lnTo>
                <a:cubicBezTo>
                  <a:pt x="65179" y="490344"/>
                  <a:pt x="70854" y="484658"/>
                  <a:pt x="70854" y="477644"/>
                </a:cubicBezTo>
                <a:lnTo>
                  <a:pt x="70854" y="12697"/>
                </a:lnTo>
                <a:cubicBezTo>
                  <a:pt x="70854" y="5683"/>
                  <a:pt x="65179" y="-3"/>
                  <a:pt x="58178" y="-3"/>
                </a:cubicBezTo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B15C515-F08D-B15F-6922-F3EE341EA3E5}"/>
              </a:ext>
            </a:extLst>
          </p:cNvPr>
          <p:cNvSpPr/>
          <p:nvPr/>
        </p:nvSpPr>
        <p:spPr>
          <a:xfrm>
            <a:off x="490150" y="477880"/>
            <a:ext cx="227377" cy="489859"/>
          </a:xfrm>
          <a:custGeom>
            <a:avLst/>
            <a:gdLst>
              <a:gd name="connsiteX0" fmla="*/ 160472 w 227377"/>
              <a:gd name="connsiteY0" fmla="*/ 183914 h 489859"/>
              <a:gd name="connsiteX1" fmla="*/ 154008 w 227377"/>
              <a:gd name="connsiteY1" fmla="*/ 209314 h 489859"/>
              <a:gd name="connsiteX2" fmla="*/ 136895 w 227377"/>
              <a:gd name="connsiteY2" fmla="*/ 226586 h 489859"/>
              <a:gd name="connsiteX3" fmla="*/ 103938 w 227377"/>
              <a:gd name="connsiteY3" fmla="*/ 232682 h 489859"/>
              <a:gd name="connsiteX4" fmla="*/ 70347 w 227377"/>
              <a:gd name="connsiteY4" fmla="*/ 232682 h 489859"/>
              <a:gd name="connsiteX5" fmla="*/ 70347 w 227377"/>
              <a:gd name="connsiteY5" fmla="*/ 66439 h 489859"/>
              <a:gd name="connsiteX6" fmla="*/ 106600 w 227377"/>
              <a:gd name="connsiteY6" fmla="*/ 66439 h 489859"/>
              <a:gd name="connsiteX7" fmla="*/ 138290 w 227377"/>
              <a:gd name="connsiteY7" fmla="*/ 72535 h 489859"/>
              <a:gd name="connsiteX8" fmla="*/ 154642 w 227377"/>
              <a:gd name="connsiteY8" fmla="*/ 90061 h 489859"/>
              <a:gd name="connsiteX9" fmla="*/ 160853 w 227377"/>
              <a:gd name="connsiteY9" fmla="*/ 117239 h 489859"/>
              <a:gd name="connsiteX10" fmla="*/ 161486 w 227377"/>
              <a:gd name="connsiteY10" fmla="*/ 149878 h 489859"/>
              <a:gd name="connsiteX11" fmla="*/ 160472 w 227377"/>
              <a:gd name="connsiteY11" fmla="*/ 183533 h 489859"/>
              <a:gd name="connsiteX12" fmla="*/ 195838 w 227377"/>
              <a:gd name="connsiteY12" fmla="*/ 34435 h 489859"/>
              <a:gd name="connsiteX13" fmla="*/ 156036 w 227377"/>
              <a:gd name="connsiteY13" fmla="*/ 7511 h 489859"/>
              <a:gd name="connsiteX14" fmla="*/ 105333 w 227377"/>
              <a:gd name="connsiteY14" fmla="*/ 18 h 489859"/>
              <a:gd name="connsiteX15" fmla="*/ 12672 w 227377"/>
              <a:gd name="connsiteY15" fmla="*/ 18 h 489859"/>
              <a:gd name="connsiteX16" fmla="*/ -3 w 227377"/>
              <a:gd name="connsiteY16" fmla="*/ 12718 h 489859"/>
              <a:gd name="connsiteX17" fmla="*/ -3 w 227377"/>
              <a:gd name="connsiteY17" fmla="*/ 477792 h 489859"/>
              <a:gd name="connsiteX18" fmla="*/ 11785 w 227377"/>
              <a:gd name="connsiteY18" fmla="*/ 489856 h 489859"/>
              <a:gd name="connsiteX19" fmla="*/ 11912 w 227377"/>
              <a:gd name="connsiteY19" fmla="*/ 489857 h 489859"/>
              <a:gd name="connsiteX20" fmla="*/ 57672 w 227377"/>
              <a:gd name="connsiteY20" fmla="*/ 489857 h 489859"/>
              <a:gd name="connsiteX21" fmla="*/ 70347 w 227377"/>
              <a:gd name="connsiteY21" fmla="*/ 477157 h 489859"/>
              <a:gd name="connsiteX22" fmla="*/ 70347 w 227377"/>
              <a:gd name="connsiteY22" fmla="*/ 298722 h 489859"/>
              <a:gd name="connsiteX23" fmla="*/ 105966 w 227377"/>
              <a:gd name="connsiteY23" fmla="*/ 298722 h 489859"/>
              <a:gd name="connsiteX24" fmla="*/ 169345 w 227377"/>
              <a:gd name="connsiteY24" fmla="*/ 285260 h 489859"/>
              <a:gd name="connsiteX25" fmla="*/ 207373 w 227377"/>
              <a:gd name="connsiteY25" fmla="*/ 247795 h 489859"/>
              <a:gd name="connsiteX26" fmla="*/ 223471 w 227377"/>
              <a:gd name="connsiteY26" fmla="*/ 205250 h 489859"/>
              <a:gd name="connsiteX27" fmla="*/ 227274 w 227377"/>
              <a:gd name="connsiteY27" fmla="*/ 149624 h 489859"/>
              <a:gd name="connsiteX28" fmla="*/ 220429 w 227377"/>
              <a:gd name="connsiteY28" fmla="*/ 79774 h 489859"/>
              <a:gd name="connsiteX29" fmla="*/ 195711 w 227377"/>
              <a:gd name="connsiteY29" fmla="*/ 34816 h 48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7377" h="489859">
                <a:moveTo>
                  <a:pt x="160472" y="183914"/>
                </a:moveTo>
                <a:cubicBezTo>
                  <a:pt x="160158" y="192746"/>
                  <a:pt x="157953" y="201408"/>
                  <a:pt x="154008" y="209314"/>
                </a:cubicBezTo>
                <a:cubicBezTo>
                  <a:pt x="150260" y="216732"/>
                  <a:pt x="144272" y="222776"/>
                  <a:pt x="136895" y="226586"/>
                </a:cubicBezTo>
                <a:cubicBezTo>
                  <a:pt x="126533" y="231159"/>
                  <a:pt x="115248" y="233247"/>
                  <a:pt x="103938" y="232682"/>
                </a:cubicBezTo>
                <a:lnTo>
                  <a:pt x="70347" y="232682"/>
                </a:lnTo>
                <a:lnTo>
                  <a:pt x="70347" y="66439"/>
                </a:lnTo>
                <a:lnTo>
                  <a:pt x="106600" y="66439"/>
                </a:lnTo>
                <a:cubicBezTo>
                  <a:pt x="117503" y="65835"/>
                  <a:pt x="128386" y="67929"/>
                  <a:pt x="138290" y="72535"/>
                </a:cubicBezTo>
                <a:cubicBezTo>
                  <a:pt x="145402" y="76563"/>
                  <a:pt x="151109" y="82680"/>
                  <a:pt x="154642" y="90061"/>
                </a:cubicBezTo>
                <a:cubicBezTo>
                  <a:pt x="158478" y="98622"/>
                  <a:pt x="160589" y="107858"/>
                  <a:pt x="160853" y="117239"/>
                </a:cubicBezTo>
                <a:cubicBezTo>
                  <a:pt x="160853" y="127526"/>
                  <a:pt x="161486" y="138448"/>
                  <a:pt x="161486" y="149878"/>
                </a:cubicBezTo>
                <a:cubicBezTo>
                  <a:pt x="161486" y="161308"/>
                  <a:pt x="161486" y="173500"/>
                  <a:pt x="160472" y="183533"/>
                </a:cubicBezTo>
                <a:moveTo>
                  <a:pt x="195838" y="34435"/>
                </a:moveTo>
                <a:cubicBezTo>
                  <a:pt x="185009" y="22287"/>
                  <a:pt x="171329" y="13034"/>
                  <a:pt x="156036" y="7511"/>
                </a:cubicBezTo>
                <a:cubicBezTo>
                  <a:pt x="139654" y="2268"/>
                  <a:pt x="122528" y="-263"/>
                  <a:pt x="105333" y="18"/>
                </a:cubicBezTo>
                <a:lnTo>
                  <a:pt x="12672" y="18"/>
                </a:lnTo>
                <a:cubicBezTo>
                  <a:pt x="5672" y="18"/>
                  <a:pt x="-3" y="5704"/>
                  <a:pt x="-3" y="12718"/>
                </a:cubicBezTo>
                <a:lnTo>
                  <a:pt x="-3" y="477792"/>
                </a:lnTo>
                <a:cubicBezTo>
                  <a:pt x="-73" y="484384"/>
                  <a:pt x="5204" y="489786"/>
                  <a:pt x="11785" y="489856"/>
                </a:cubicBezTo>
                <a:cubicBezTo>
                  <a:pt x="11827" y="489856"/>
                  <a:pt x="11869" y="489857"/>
                  <a:pt x="11912" y="489857"/>
                </a:cubicBezTo>
                <a:lnTo>
                  <a:pt x="57672" y="489857"/>
                </a:lnTo>
                <a:cubicBezTo>
                  <a:pt x="64672" y="489857"/>
                  <a:pt x="70347" y="484171"/>
                  <a:pt x="70347" y="477157"/>
                </a:cubicBezTo>
                <a:lnTo>
                  <a:pt x="70347" y="298722"/>
                </a:lnTo>
                <a:lnTo>
                  <a:pt x="105966" y="298722"/>
                </a:lnTo>
                <a:cubicBezTo>
                  <a:pt x="127895" y="299747"/>
                  <a:pt x="149719" y="295112"/>
                  <a:pt x="169345" y="285260"/>
                </a:cubicBezTo>
                <a:cubicBezTo>
                  <a:pt x="185131" y="276395"/>
                  <a:pt x="198261" y="263459"/>
                  <a:pt x="207373" y="247795"/>
                </a:cubicBezTo>
                <a:cubicBezTo>
                  <a:pt x="215494" y="234819"/>
                  <a:pt x="220965" y="220358"/>
                  <a:pt x="223471" y="205250"/>
                </a:cubicBezTo>
                <a:cubicBezTo>
                  <a:pt x="226244" y="186842"/>
                  <a:pt x="227516" y="168238"/>
                  <a:pt x="227274" y="149624"/>
                </a:cubicBezTo>
                <a:cubicBezTo>
                  <a:pt x="227897" y="126146"/>
                  <a:pt x="225598" y="102682"/>
                  <a:pt x="220429" y="79774"/>
                </a:cubicBezTo>
                <a:cubicBezTo>
                  <a:pt x="216047" y="62962"/>
                  <a:pt x="207552" y="47510"/>
                  <a:pt x="195711" y="34816"/>
                </a:cubicBezTo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7D3042E-86A8-91EB-E55F-7476FF3C663F}"/>
              </a:ext>
            </a:extLst>
          </p:cNvPr>
          <p:cNvSpPr/>
          <p:nvPr/>
        </p:nvSpPr>
        <p:spPr>
          <a:xfrm>
            <a:off x="761159" y="477880"/>
            <a:ext cx="228264" cy="490240"/>
          </a:xfrm>
          <a:custGeom>
            <a:avLst/>
            <a:gdLst>
              <a:gd name="connsiteX0" fmla="*/ 160852 w 228264"/>
              <a:gd name="connsiteY0" fmla="*/ 183914 h 490240"/>
              <a:gd name="connsiteX1" fmla="*/ 154387 w 228264"/>
              <a:gd name="connsiteY1" fmla="*/ 209314 h 490240"/>
              <a:gd name="connsiteX2" fmla="*/ 137275 w 228264"/>
              <a:gd name="connsiteY2" fmla="*/ 226586 h 490240"/>
              <a:gd name="connsiteX3" fmla="*/ 104318 w 228264"/>
              <a:gd name="connsiteY3" fmla="*/ 232682 h 490240"/>
              <a:gd name="connsiteX4" fmla="*/ 71234 w 228264"/>
              <a:gd name="connsiteY4" fmla="*/ 232682 h 490240"/>
              <a:gd name="connsiteX5" fmla="*/ 71234 w 228264"/>
              <a:gd name="connsiteY5" fmla="*/ 66439 h 490240"/>
              <a:gd name="connsiteX6" fmla="*/ 107614 w 228264"/>
              <a:gd name="connsiteY6" fmla="*/ 66439 h 490240"/>
              <a:gd name="connsiteX7" fmla="*/ 139050 w 228264"/>
              <a:gd name="connsiteY7" fmla="*/ 72535 h 490240"/>
              <a:gd name="connsiteX8" fmla="*/ 155021 w 228264"/>
              <a:gd name="connsiteY8" fmla="*/ 90061 h 490240"/>
              <a:gd name="connsiteX9" fmla="*/ 161232 w 228264"/>
              <a:gd name="connsiteY9" fmla="*/ 117239 h 490240"/>
              <a:gd name="connsiteX10" fmla="*/ 161993 w 228264"/>
              <a:gd name="connsiteY10" fmla="*/ 149878 h 490240"/>
              <a:gd name="connsiteX11" fmla="*/ 160852 w 228264"/>
              <a:gd name="connsiteY11" fmla="*/ 183533 h 490240"/>
              <a:gd name="connsiteX12" fmla="*/ 196217 w 228264"/>
              <a:gd name="connsiteY12" fmla="*/ 34435 h 490240"/>
              <a:gd name="connsiteX13" fmla="*/ 156415 w 228264"/>
              <a:gd name="connsiteY13" fmla="*/ 7511 h 490240"/>
              <a:gd name="connsiteX14" fmla="*/ 105712 w 228264"/>
              <a:gd name="connsiteY14" fmla="*/ 18 h 490240"/>
              <a:gd name="connsiteX15" fmla="*/ 12672 w 228264"/>
              <a:gd name="connsiteY15" fmla="*/ 18 h 490240"/>
              <a:gd name="connsiteX16" fmla="*/ -4 w 228264"/>
              <a:gd name="connsiteY16" fmla="*/ 12083 h 490240"/>
              <a:gd name="connsiteX17" fmla="*/ -4 w 228264"/>
              <a:gd name="connsiteY17" fmla="*/ 477538 h 490240"/>
              <a:gd name="connsiteX18" fmla="*/ 12672 w 228264"/>
              <a:gd name="connsiteY18" fmla="*/ 490238 h 490240"/>
              <a:gd name="connsiteX19" fmla="*/ 58558 w 228264"/>
              <a:gd name="connsiteY19" fmla="*/ 490238 h 490240"/>
              <a:gd name="connsiteX20" fmla="*/ 71234 w 228264"/>
              <a:gd name="connsiteY20" fmla="*/ 477538 h 490240"/>
              <a:gd name="connsiteX21" fmla="*/ 71234 w 228264"/>
              <a:gd name="connsiteY21" fmla="*/ 298722 h 490240"/>
              <a:gd name="connsiteX22" fmla="*/ 106853 w 228264"/>
              <a:gd name="connsiteY22" fmla="*/ 298722 h 490240"/>
              <a:gd name="connsiteX23" fmla="*/ 170232 w 228264"/>
              <a:gd name="connsiteY23" fmla="*/ 285260 h 490240"/>
              <a:gd name="connsiteX24" fmla="*/ 208259 w 228264"/>
              <a:gd name="connsiteY24" fmla="*/ 247795 h 490240"/>
              <a:gd name="connsiteX25" fmla="*/ 224358 w 228264"/>
              <a:gd name="connsiteY25" fmla="*/ 205250 h 490240"/>
              <a:gd name="connsiteX26" fmla="*/ 228161 w 228264"/>
              <a:gd name="connsiteY26" fmla="*/ 149624 h 490240"/>
              <a:gd name="connsiteX27" fmla="*/ 221316 w 228264"/>
              <a:gd name="connsiteY27" fmla="*/ 79774 h 490240"/>
              <a:gd name="connsiteX28" fmla="*/ 195964 w 228264"/>
              <a:gd name="connsiteY28" fmla="*/ 34816 h 4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8264" h="490240">
                <a:moveTo>
                  <a:pt x="160852" y="183914"/>
                </a:moveTo>
                <a:cubicBezTo>
                  <a:pt x="160537" y="192746"/>
                  <a:pt x="158332" y="201408"/>
                  <a:pt x="154387" y="209314"/>
                </a:cubicBezTo>
                <a:cubicBezTo>
                  <a:pt x="150640" y="216732"/>
                  <a:pt x="144651" y="222776"/>
                  <a:pt x="137275" y="226586"/>
                </a:cubicBezTo>
                <a:cubicBezTo>
                  <a:pt x="126912" y="231159"/>
                  <a:pt x="115627" y="233247"/>
                  <a:pt x="104318" y="232682"/>
                </a:cubicBezTo>
                <a:lnTo>
                  <a:pt x="71234" y="232682"/>
                </a:lnTo>
                <a:lnTo>
                  <a:pt x="71234" y="66439"/>
                </a:lnTo>
                <a:lnTo>
                  <a:pt x="107614" y="66439"/>
                </a:lnTo>
                <a:cubicBezTo>
                  <a:pt x="118434" y="65835"/>
                  <a:pt x="129235" y="67930"/>
                  <a:pt x="139050" y="72535"/>
                </a:cubicBezTo>
                <a:cubicBezTo>
                  <a:pt x="146036" y="76605"/>
                  <a:pt x="151609" y="82721"/>
                  <a:pt x="155021" y="90061"/>
                </a:cubicBezTo>
                <a:cubicBezTo>
                  <a:pt x="158858" y="98622"/>
                  <a:pt x="160969" y="107858"/>
                  <a:pt x="161232" y="117239"/>
                </a:cubicBezTo>
                <a:cubicBezTo>
                  <a:pt x="161232" y="127526"/>
                  <a:pt x="161993" y="138448"/>
                  <a:pt x="161993" y="149878"/>
                </a:cubicBezTo>
                <a:cubicBezTo>
                  <a:pt x="161993" y="161308"/>
                  <a:pt x="161993" y="173500"/>
                  <a:pt x="160852" y="183533"/>
                </a:cubicBezTo>
                <a:moveTo>
                  <a:pt x="196217" y="34435"/>
                </a:moveTo>
                <a:cubicBezTo>
                  <a:pt x="185388" y="22287"/>
                  <a:pt x="171709" y="13034"/>
                  <a:pt x="156415" y="7511"/>
                </a:cubicBezTo>
                <a:cubicBezTo>
                  <a:pt x="140033" y="2268"/>
                  <a:pt x="122907" y="-263"/>
                  <a:pt x="105712" y="18"/>
                </a:cubicBezTo>
                <a:lnTo>
                  <a:pt x="12672" y="18"/>
                </a:lnTo>
                <a:cubicBezTo>
                  <a:pt x="5911" y="9"/>
                  <a:pt x="334" y="5318"/>
                  <a:pt x="-4" y="12083"/>
                </a:cubicBezTo>
                <a:lnTo>
                  <a:pt x="-4" y="477538"/>
                </a:lnTo>
                <a:cubicBezTo>
                  <a:pt x="-4" y="484552"/>
                  <a:pt x="5671" y="490238"/>
                  <a:pt x="12672" y="490238"/>
                </a:cubicBezTo>
                <a:lnTo>
                  <a:pt x="58558" y="490238"/>
                </a:lnTo>
                <a:cubicBezTo>
                  <a:pt x="65559" y="490238"/>
                  <a:pt x="71234" y="484552"/>
                  <a:pt x="71234" y="477538"/>
                </a:cubicBezTo>
                <a:lnTo>
                  <a:pt x="71234" y="298722"/>
                </a:lnTo>
                <a:lnTo>
                  <a:pt x="106853" y="298722"/>
                </a:lnTo>
                <a:cubicBezTo>
                  <a:pt x="128782" y="299747"/>
                  <a:pt x="150605" y="295112"/>
                  <a:pt x="170232" y="285260"/>
                </a:cubicBezTo>
                <a:cubicBezTo>
                  <a:pt x="186017" y="276395"/>
                  <a:pt x="199147" y="263459"/>
                  <a:pt x="208259" y="247795"/>
                </a:cubicBezTo>
                <a:cubicBezTo>
                  <a:pt x="216436" y="234847"/>
                  <a:pt x="221912" y="220374"/>
                  <a:pt x="224358" y="205250"/>
                </a:cubicBezTo>
                <a:cubicBezTo>
                  <a:pt x="227130" y="186842"/>
                  <a:pt x="228402" y="168238"/>
                  <a:pt x="228161" y="149624"/>
                </a:cubicBezTo>
                <a:cubicBezTo>
                  <a:pt x="228784" y="126146"/>
                  <a:pt x="226484" y="102682"/>
                  <a:pt x="221316" y="79774"/>
                </a:cubicBezTo>
                <a:cubicBezTo>
                  <a:pt x="216751" y="62899"/>
                  <a:pt x="208034" y="47441"/>
                  <a:pt x="195964" y="34816"/>
                </a:cubicBezTo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08BE0A5-FFAC-1B04-E6A0-02D6F1278966}"/>
              </a:ext>
            </a:extLst>
          </p:cNvPr>
          <p:cNvSpPr/>
          <p:nvPr/>
        </p:nvSpPr>
        <p:spPr>
          <a:xfrm>
            <a:off x="1027684" y="473834"/>
            <a:ext cx="235231" cy="497973"/>
          </a:xfrm>
          <a:custGeom>
            <a:avLst/>
            <a:gdLst>
              <a:gd name="connsiteX0" fmla="*/ 164702 w 235231"/>
              <a:gd name="connsiteY0" fmla="*/ 378332 h 497973"/>
              <a:gd name="connsiteX1" fmla="*/ 150632 w 235231"/>
              <a:gd name="connsiteY1" fmla="*/ 415797 h 497973"/>
              <a:gd name="connsiteX2" fmla="*/ 84084 w 235231"/>
              <a:gd name="connsiteY2" fmla="*/ 415797 h 497973"/>
              <a:gd name="connsiteX3" fmla="*/ 70014 w 235231"/>
              <a:gd name="connsiteY3" fmla="*/ 378332 h 497973"/>
              <a:gd name="connsiteX4" fmla="*/ 70014 w 235231"/>
              <a:gd name="connsiteY4" fmla="*/ 119506 h 497973"/>
              <a:gd name="connsiteX5" fmla="*/ 84084 w 235231"/>
              <a:gd name="connsiteY5" fmla="*/ 81406 h 497973"/>
              <a:gd name="connsiteX6" fmla="*/ 150632 w 235231"/>
              <a:gd name="connsiteY6" fmla="*/ 81406 h 497973"/>
              <a:gd name="connsiteX7" fmla="*/ 164702 w 235231"/>
              <a:gd name="connsiteY7" fmla="*/ 119506 h 497973"/>
              <a:gd name="connsiteX8" fmla="*/ 164702 w 235231"/>
              <a:gd name="connsiteY8" fmla="*/ 378332 h 497973"/>
              <a:gd name="connsiteX9" fmla="*/ 224405 w 235231"/>
              <a:gd name="connsiteY9" fmla="*/ 67690 h 497973"/>
              <a:gd name="connsiteX10" fmla="*/ 197659 w 235231"/>
              <a:gd name="connsiteY10" fmla="*/ 29590 h 497973"/>
              <a:gd name="connsiteX11" fmla="*/ 159632 w 235231"/>
              <a:gd name="connsiteY11" fmla="*/ 7619 h 497973"/>
              <a:gd name="connsiteX12" fmla="*/ 75338 w 235231"/>
              <a:gd name="connsiteY12" fmla="*/ 7619 h 497973"/>
              <a:gd name="connsiteX13" fmla="*/ 37310 w 235231"/>
              <a:gd name="connsiteY13" fmla="*/ 29590 h 497973"/>
              <a:gd name="connsiteX14" fmla="*/ 9804 w 235231"/>
              <a:gd name="connsiteY14" fmla="*/ 67690 h 497973"/>
              <a:gd name="connsiteX15" fmla="*/ 44 w 235231"/>
              <a:gd name="connsiteY15" fmla="*/ 119506 h 497973"/>
              <a:gd name="connsiteX16" fmla="*/ 44 w 235231"/>
              <a:gd name="connsiteY16" fmla="*/ 378332 h 497973"/>
              <a:gd name="connsiteX17" fmla="*/ 10311 w 235231"/>
              <a:gd name="connsiteY17" fmla="*/ 431291 h 497973"/>
              <a:gd name="connsiteX18" fmla="*/ 37817 w 235231"/>
              <a:gd name="connsiteY18" fmla="*/ 467740 h 497973"/>
              <a:gd name="connsiteX19" fmla="*/ 75845 w 235231"/>
              <a:gd name="connsiteY19" fmla="*/ 490473 h 497973"/>
              <a:gd name="connsiteX20" fmla="*/ 160139 w 235231"/>
              <a:gd name="connsiteY20" fmla="*/ 490473 h 497973"/>
              <a:gd name="connsiteX21" fmla="*/ 198166 w 235231"/>
              <a:gd name="connsiteY21" fmla="*/ 467740 h 497973"/>
              <a:gd name="connsiteX22" fmla="*/ 224912 w 235231"/>
              <a:gd name="connsiteY22" fmla="*/ 431291 h 497973"/>
              <a:gd name="connsiteX23" fmla="*/ 235180 w 235231"/>
              <a:gd name="connsiteY23" fmla="*/ 378332 h 497973"/>
              <a:gd name="connsiteX24" fmla="*/ 235180 w 235231"/>
              <a:gd name="connsiteY24" fmla="*/ 119506 h 497973"/>
              <a:gd name="connsiteX25" fmla="*/ 224912 w 235231"/>
              <a:gd name="connsiteY25" fmla="*/ 67309 h 49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5231" h="497973">
                <a:moveTo>
                  <a:pt x="164702" y="378332"/>
                </a:moveTo>
                <a:cubicBezTo>
                  <a:pt x="165895" y="392308"/>
                  <a:pt x="160724" y="406076"/>
                  <a:pt x="150632" y="415797"/>
                </a:cubicBezTo>
                <a:cubicBezTo>
                  <a:pt x="131358" y="431892"/>
                  <a:pt x="103358" y="431892"/>
                  <a:pt x="84084" y="415797"/>
                </a:cubicBezTo>
                <a:cubicBezTo>
                  <a:pt x="73992" y="406076"/>
                  <a:pt x="68822" y="392308"/>
                  <a:pt x="70014" y="378332"/>
                </a:cubicBezTo>
                <a:lnTo>
                  <a:pt x="70014" y="119506"/>
                </a:lnTo>
                <a:cubicBezTo>
                  <a:pt x="68643" y="105319"/>
                  <a:pt x="73826" y="91283"/>
                  <a:pt x="84084" y="81406"/>
                </a:cubicBezTo>
                <a:cubicBezTo>
                  <a:pt x="103358" y="65311"/>
                  <a:pt x="131358" y="65311"/>
                  <a:pt x="150632" y="81406"/>
                </a:cubicBezTo>
                <a:cubicBezTo>
                  <a:pt x="160890" y="91283"/>
                  <a:pt x="166074" y="105319"/>
                  <a:pt x="164702" y="119506"/>
                </a:cubicBezTo>
                <a:lnTo>
                  <a:pt x="164702" y="378332"/>
                </a:lnTo>
                <a:close/>
                <a:moveTo>
                  <a:pt x="224405" y="67690"/>
                </a:moveTo>
                <a:cubicBezTo>
                  <a:pt x="218127" y="53324"/>
                  <a:pt x="209031" y="40368"/>
                  <a:pt x="197659" y="29590"/>
                </a:cubicBezTo>
                <a:cubicBezTo>
                  <a:pt x="186381" y="20070"/>
                  <a:pt x="173506" y="12631"/>
                  <a:pt x="159632" y="7619"/>
                </a:cubicBezTo>
                <a:cubicBezTo>
                  <a:pt x="132449" y="-2544"/>
                  <a:pt x="102520" y="-2544"/>
                  <a:pt x="75338" y="7619"/>
                </a:cubicBezTo>
                <a:cubicBezTo>
                  <a:pt x="61376" y="12440"/>
                  <a:pt x="48468" y="19898"/>
                  <a:pt x="37310" y="29590"/>
                </a:cubicBezTo>
                <a:cubicBezTo>
                  <a:pt x="25507" y="40155"/>
                  <a:pt x="16124" y="53152"/>
                  <a:pt x="9804" y="67690"/>
                </a:cubicBezTo>
                <a:cubicBezTo>
                  <a:pt x="2913" y="84071"/>
                  <a:pt x="-415" y="101736"/>
                  <a:pt x="44" y="119506"/>
                </a:cubicBezTo>
                <a:lnTo>
                  <a:pt x="44" y="378332"/>
                </a:lnTo>
                <a:cubicBezTo>
                  <a:pt x="-460" y="396527"/>
                  <a:pt x="3045" y="414609"/>
                  <a:pt x="10311" y="431291"/>
                </a:cubicBezTo>
                <a:cubicBezTo>
                  <a:pt x="16651" y="445345"/>
                  <a:pt x="26050" y="457798"/>
                  <a:pt x="37817" y="467740"/>
                </a:cubicBezTo>
                <a:cubicBezTo>
                  <a:pt x="48839" y="477802"/>
                  <a:pt x="61773" y="485534"/>
                  <a:pt x="75845" y="490473"/>
                </a:cubicBezTo>
                <a:cubicBezTo>
                  <a:pt x="103057" y="500469"/>
                  <a:pt x="132926" y="500469"/>
                  <a:pt x="160139" y="490473"/>
                </a:cubicBezTo>
                <a:cubicBezTo>
                  <a:pt x="174117" y="485335"/>
                  <a:pt x="187014" y="477625"/>
                  <a:pt x="198166" y="467740"/>
                </a:cubicBezTo>
                <a:cubicBezTo>
                  <a:pt x="209512" y="457584"/>
                  <a:pt x="218621" y="445170"/>
                  <a:pt x="224912" y="431291"/>
                </a:cubicBezTo>
                <a:cubicBezTo>
                  <a:pt x="232178" y="414609"/>
                  <a:pt x="235684" y="396527"/>
                  <a:pt x="235180" y="378332"/>
                </a:cubicBezTo>
                <a:lnTo>
                  <a:pt x="235180" y="119506"/>
                </a:lnTo>
                <a:cubicBezTo>
                  <a:pt x="235532" y="101571"/>
                  <a:pt x="232031" y="83769"/>
                  <a:pt x="224912" y="67309"/>
                </a:cubicBezTo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11DBE72-3388-3826-DBCF-AFF80795D106}"/>
              </a:ext>
            </a:extLst>
          </p:cNvPr>
          <p:cNvSpPr/>
          <p:nvPr/>
        </p:nvSpPr>
        <p:spPr>
          <a:xfrm>
            <a:off x="287338" y="215391"/>
            <a:ext cx="227403" cy="228345"/>
          </a:xfrm>
          <a:custGeom>
            <a:avLst/>
            <a:gdLst>
              <a:gd name="connsiteX0" fmla="*/ 155655 w 227403"/>
              <a:gd name="connsiteY0" fmla="*/ 131696 h 228345"/>
              <a:gd name="connsiteX1" fmla="*/ 214724 w 227403"/>
              <a:gd name="connsiteY1" fmla="*/ 131696 h 228345"/>
              <a:gd name="connsiteX2" fmla="*/ 227400 w 227403"/>
              <a:gd name="connsiteY2" fmla="*/ 118996 h 228345"/>
              <a:gd name="connsiteX3" fmla="*/ 227400 w 227403"/>
              <a:gd name="connsiteY3" fmla="*/ 108455 h 228345"/>
              <a:gd name="connsiteX4" fmla="*/ 214724 w 227403"/>
              <a:gd name="connsiteY4" fmla="*/ 95755 h 228345"/>
              <a:gd name="connsiteX5" fmla="*/ 155655 w 227403"/>
              <a:gd name="connsiteY5" fmla="*/ 95755 h 228345"/>
              <a:gd name="connsiteX6" fmla="*/ 197485 w 227403"/>
              <a:gd name="connsiteY6" fmla="*/ 53845 h 228345"/>
              <a:gd name="connsiteX7" fmla="*/ 197485 w 227403"/>
              <a:gd name="connsiteY7" fmla="*/ 36573 h 228345"/>
              <a:gd name="connsiteX8" fmla="*/ 190133 w 227403"/>
              <a:gd name="connsiteY8" fmla="*/ 29969 h 228345"/>
              <a:gd name="connsiteX9" fmla="*/ 172767 w 227403"/>
              <a:gd name="connsiteY9" fmla="*/ 29969 h 228345"/>
              <a:gd name="connsiteX10" fmla="*/ 130937 w 227403"/>
              <a:gd name="connsiteY10" fmla="*/ 71879 h 228345"/>
              <a:gd name="connsiteX11" fmla="*/ 130937 w 227403"/>
              <a:gd name="connsiteY11" fmla="*/ 12697 h 228345"/>
              <a:gd name="connsiteX12" fmla="*/ 118261 w 227403"/>
              <a:gd name="connsiteY12" fmla="*/ -3 h 228345"/>
              <a:gd name="connsiteX13" fmla="*/ 107740 w 227403"/>
              <a:gd name="connsiteY13" fmla="*/ -3 h 228345"/>
              <a:gd name="connsiteX14" fmla="*/ 95065 w 227403"/>
              <a:gd name="connsiteY14" fmla="*/ 12697 h 228345"/>
              <a:gd name="connsiteX15" fmla="*/ 95065 w 227403"/>
              <a:gd name="connsiteY15" fmla="*/ 71879 h 228345"/>
              <a:gd name="connsiteX16" fmla="*/ 54248 w 227403"/>
              <a:gd name="connsiteY16" fmla="*/ 29969 h 228345"/>
              <a:gd name="connsiteX17" fmla="*/ 37009 w 227403"/>
              <a:gd name="connsiteY17" fmla="*/ 29969 h 228345"/>
              <a:gd name="connsiteX18" fmla="*/ 29531 w 227403"/>
              <a:gd name="connsiteY18" fmla="*/ 37462 h 228345"/>
              <a:gd name="connsiteX19" fmla="*/ 29531 w 227403"/>
              <a:gd name="connsiteY19" fmla="*/ 54734 h 228345"/>
              <a:gd name="connsiteX20" fmla="*/ 71234 w 227403"/>
              <a:gd name="connsiteY20" fmla="*/ 96644 h 228345"/>
              <a:gd name="connsiteX21" fmla="*/ 12672 w 227403"/>
              <a:gd name="connsiteY21" fmla="*/ 96644 h 228345"/>
              <a:gd name="connsiteX22" fmla="*/ -4 w 227403"/>
              <a:gd name="connsiteY22" fmla="*/ 109344 h 228345"/>
              <a:gd name="connsiteX23" fmla="*/ -4 w 227403"/>
              <a:gd name="connsiteY23" fmla="*/ 119885 h 228345"/>
              <a:gd name="connsiteX24" fmla="*/ 12672 w 227403"/>
              <a:gd name="connsiteY24" fmla="*/ 132585 h 228345"/>
              <a:gd name="connsiteX25" fmla="*/ 71234 w 227403"/>
              <a:gd name="connsiteY25" fmla="*/ 132585 h 228345"/>
              <a:gd name="connsiteX26" fmla="*/ 29531 w 227403"/>
              <a:gd name="connsiteY26" fmla="*/ 173479 h 228345"/>
              <a:gd name="connsiteX27" fmla="*/ 29531 w 227403"/>
              <a:gd name="connsiteY27" fmla="*/ 190751 h 228345"/>
              <a:gd name="connsiteX28" fmla="*/ 37009 w 227403"/>
              <a:gd name="connsiteY28" fmla="*/ 198244 h 228345"/>
              <a:gd name="connsiteX29" fmla="*/ 54248 w 227403"/>
              <a:gd name="connsiteY29" fmla="*/ 198244 h 228345"/>
              <a:gd name="connsiteX30" fmla="*/ 95952 w 227403"/>
              <a:gd name="connsiteY30" fmla="*/ 156461 h 228345"/>
              <a:gd name="connsiteX31" fmla="*/ 95952 w 227403"/>
              <a:gd name="connsiteY31" fmla="*/ 215643 h 228345"/>
              <a:gd name="connsiteX32" fmla="*/ 108628 w 227403"/>
              <a:gd name="connsiteY32" fmla="*/ 228343 h 228345"/>
              <a:gd name="connsiteX33" fmla="*/ 119149 w 227403"/>
              <a:gd name="connsiteY33" fmla="*/ 228343 h 228345"/>
              <a:gd name="connsiteX34" fmla="*/ 131824 w 227403"/>
              <a:gd name="connsiteY34" fmla="*/ 215643 h 228345"/>
              <a:gd name="connsiteX35" fmla="*/ 131824 w 227403"/>
              <a:gd name="connsiteY35" fmla="*/ 156461 h 228345"/>
              <a:gd name="connsiteX36" fmla="*/ 173528 w 227403"/>
              <a:gd name="connsiteY36" fmla="*/ 198244 h 228345"/>
              <a:gd name="connsiteX37" fmla="*/ 190894 w 227403"/>
              <a:gd name="connsiteY37" fmla="*/ 198244 h 228345"/>
              <a:gd name="connsiteX38" fmla="*/ 198372 w 227403"/>
              <a:gd name="connsiteY38" fmla="*/ 190751 h 228345"/>
              <a:gd name="connsiteX39" fmla="*/ 198372 w 227403"/>
              <a:gd name="connsiteY39" fmla="*/ 173479 h 228345"/>
              <a:gd name="connsiteX40" fmla="*/ 156542 w 227403"/>
              <a:gd name="connsiteY40" fmla="*/ 131696 h 22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7403" h="228345">
                <a:moveTo>
                  <a:pt x="155655" y="131696"/>
                </a:moveTo>
                <a:lnTo>
                  <a:pt x="214724" y="131696"/>
                </a:lnTo>
                <a:cubicBezTo>
                  <a:pt x="221725" y="131696"/>
                  <a:pt x="227400" y="126010"/>
                  <a:pt x="227400" y="118996"/>
                </a:cubicBezTo>
                <a:lnTo>
                  <a:pt x="227400" y="108455"/>
                </a:lnTo>
                <a:cubicBezTo>
                  <a:pt x="227400" y="101441"/>
                  <a:pt x="221725" y="95755"/>
                  <a:pt x="214724" y="95755"/>
                </a:cubicBezTo>
                <a:lnTo>
                  <a:pt x="155655" y="95755"/>
                </a:lnTo>
                <a:lnTo>
                  <a:pt x="197485" y="53845"/>
                </a:lnTo>
                <a:cubicBezTo>
                  <a:pt x="201994" y="48974"/>
                  <a:pt x="201994" y="41444"/>
                  <a:pt x="197485" y="36573"/>
                </a:cubicBezTo>
                <a:lnTo>
                  <a:pt x="190133" y="29969"/>
                </a:lnTo>
                <a:cubicBezTo>
                  <a:pt x="185254" y="25372"/>
                  <a:pt x="177647" y="25372"/>
                  <a:pt x="172767" y="29969"/>
                </a:cubicBezTo>
                <a:lnTo>
                  <a:pt x="130937" y="71879"/>
                </a:lnTo>
                <a:lnTo>
                  <a:pt x="130937" y="12697"/>
                </a:lnTo>
                <a:cubicBezTo>
                  <a:pt x="130937" y="5683"/>
                  <a:pt x="125262" y="-3"/>
                  <a:pt x="118261" y="-3"/>
                </a:cubicBezTo>
                <a:lnTo>
                  <a:pt x="107740" y="-3"/>
                </a:lnTo>
                <a:cubicBezTo>
                  <a:pt x="100740" y="-3"/>
                  <a:pt x="95065" y="5683"/>
                  <a:pt x="95065" y="12697"/>
                </a:cubicBezTo>
                <a:lnTo>
                  <a:pt x="95065" y="71879"/>
                </a:lnTo>
                <a:lnTo>
                  <a:pt x="54248" y="29969"/>
                </a:lnTo>
                <a:cubicBezTo>
                  <a:pt x="49387" y="25451"/>
                  <a:pt x="41871" y="25451"/>
                  <a:pt x="37009" y="29969"/>
                </a:cubicBezTo>
                <a:lnTo>
                  <a:pt x="29531" y="37462"/>
                </a:lnTo>
                <a:cubicBezTo>
                  <a:pt x="25022" y="42333"/>
                  <a:pt x="25022" y="49863"/>
                  <a:pt x="29531" y="54734"/>
                </a:cubicBezTo>
                <a:lnTo>
                  <a:pt x="71234" y="96644"/>
                </a:lnTo>
                <a:lnTo>
                  <a:pt x="12672" y="96644"/>
                </a:lnTo>
                <a:cubicBezTo>
                  <a:pt x="5671" y="96644"/>
                  <a:pt x="-4" y="102330"/>
                  <a:pt x="-4" y="109344"/>
                </a:cubicBezTo>
                <a:lnTo>
                  <a:pt x="-4" y="119885"/>
                </a:lnTo>
                <a:cubicBezTo>
                  <a:pt x="-4" y="126899"/>
                  <a:pt x="5671" y="132585"/>
                  <a:pt x="12672" y="132585"/>
                </a:cubicBezTo>
                <a:lnTo>
                  <a:pt x="71234" y="132585"/>
                </a:lnTo>
                <a:lnTo>
                  <a:pt x="29531" y="173479"/>
                </a:lnTo>
                <a:cubicBezTo>
                  <a:pt x="25022" y="178350"/>
                  <a:pt x="25022" y="185880"/>
                  <a:pt x="29531" y="190751"/>
                </a:cubicBezTo>
                <a:lnTo>
                  <a:pt x="37009" y="198244"/>
                </a:lnTo>
                <a:cubicBezTo>
                  <a:pt x="41871" y="202761"/>
                  <a:pt x="49387" y="202761"/>
                  <a:pt x="54248" y="198244"/>
                </a:cubicBezTo>
                <a:lnTo>
                  <a:pt x="95952" y="156461"/>
                </a:lnTo>
                <a:lnTo>
                  <a:pt x="95952" y="215643"/>
                </a:lnTo>
                <a:cubicBezTo>
                  <a:pt x="95952" y="222657"/>
                  <a:pt x="101627" y="228343"/>
                  <a:pt x="108628" y="228343"/>
                </a:cubicBezTo>
                <a:lnTo>
                  <a:pt x="119149" y="228343"/>
                </a:lnTo>
                <a:cubicBezTo>
                  <a:pt x="126149" y="228343"/>
                  <a:pt x="131824" y="222657"/>
                  <a:pt x="131824" y="215643"/>
                </a:cubicBezTo>
                <a:lnTo>
                  <a:pt x="131824" y="156461"/>
                </a:lnTo>
                <a:lnTo>
                  <a:pt x="173528" y="198244"/>
                </a:lnTo>
                <a:cubicBezTo>
                  <a:pt x="178407" y="202840"/>
                  <a:pt x="186014" y="202840"/>
                  <a:pt x="190894" y="198244"/>
                </a:cubicBezTo>
                <a:lnTo>
                  <a:pt x="198372" y="190751"/>
                </a:lnTo>
                <a:cubicBezTo>
                  <a:pt x="202881" y="185880"/>
                  <a:pt x="202881" y="178350"/>
                  <a:pt x="198372" y="173479"/>
                </a:cubicBezTo>
                <a:lnTo>
                  <a:pt x="156542" y="131696"/>
                </a:lnTo>
                <a:close/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D2A3FBD-6633-5A78-4F15-FF2C76268652}"/>
              </a:ext>
            </a:extLst>
          </p:cNvPr>
          <p:cNvSpPr/>
          <p:nvPr/>
        </p:nvSpPr>
        <p:spPr>
          <a:xfrm>
            <a:off x="1366049" y="836548"/>
            <a:ext cx="1026613" cy="111251"/>
          </a:xfrm>
          <a:custGeom>
            <a:avLst/>
            <a:gdLst>
              <a:gd name="connsiteX0" fmla="*/ 924062 w 1026613"/>
              <a:gd name="connsiteY0" fmla="*/ 1775 h 111251"/>
              <a:gd name="connsiteX1" fmla="*/ 963991 w 1026613"/>
              <a:gd name="connsiteY1" fmla="*/ 64005 h 111251"/>
              <a:gd name="connsiteX2" fmla="*/ 963991 w 1026613"/>
              <a:gd name="connsiteY2" fmla="*/ 109598 h 111251"/>
              <a:gd name="connsiteX3" fmla="*/ 987441 w 1026613"/>
              <a:gd name="connsiteY3" fmla="*/ 109598 h 111251"/>
              <a:gd name="connsiteX4" fmla="*/ 987441 w 1026613"/>
              <a:gd name="connsiteY4" fmla="*/ 64005 h 111251"/>
              <a:gd name="connsiteX5" fmla="*/ 1026610 w 1026613"/>
              <a:gd name="connsiteY5" fmla="*/ 1775 h 111251"/>
              <a:gd name="connsiteX6" fmla="*/ 999990 w 1026613"/>
              <a:gd name="connsiteY6" fmla="*/ 1775 h 111251"/>
              <a:gd name="connsiteX7" fmla="*/ 976160 w 1026613"/>
              <a:gd name="connsiteY7" fmla="*/ 40891 h 111251"/>
              <a:gd name="connsiteX8" fmla="*/ 952329 w 1026613"/>
              <a:gd name="connsiteY8" fmla="*/ 1775 h 111251"/>
              <a:gd name="connsiteX9" fmla="*/ 871458 w 1026613"/>
              <a:gd name="connsiteY9" fmla="*/ 23492 h 111251"/>
              <a:gd name="connsiteX10" fmla="*/ 887936 w 1026613"/>
              <a:gd name="connsiteY10" fmla="*/ 23492 h 111251"/>
              <a:gd name="connsiteX11" fmla="*/ 900612 w 1026613"/>
              <a:gd name="connsiteY11" fmla="*/ 36192 h 111251"/>
              <a:gd name="connsiteX12" fmla="*/ 887936 w 1026613"/>
              <a:gd name="connsiteY12" fmla="*/ 48892 h 111251"/>
              <a:gd name="connsiteX13" fmla="*/ 871458 w 1026613"/>
              <a:gd name="connsiteY13" fmla="*/ 48892 h 111251"/>
              <a:gd name="connsiteX14" fmla="*/ 871458 w 1026613"/>
              <a:gd name="connsiteY14" fmla="*/ 23492 h 111251"/>
              <a:gd name="connsiteX15" fmla="*/ 934837 w 1026613"/>
              <a:gd name="connsiteY15" fmla="*/ 109344 h 111251"/>
              <a:gd name="connsiteX16" fmla="*/ 906697 w 1026613"/>
              <a:gd name="connsiteY16" fmla="*/ 64640 h 111251"/>
              <a:gd name="connsiteX17" fmla="*/ 924062 w 1026613"/>
              <a:gd name="connsiteY17" fmla="*/ 35049 h 111251"/>
              <a:gd name="connsiteX18" fmla="*/ 890091 w 1026613"/>
              <a:gd name="connsiteY18" fmla="*/ 1775 h 111251"/>
              <a:gd name="connsiteX19" fmla="*/ 848514 w 1026613"/>
              <a:gd name="connsiteY19" fmla="*/ 1775 h 111251"/>
              <a:gd name="connsiteX20" fmla="*/ 848514 w 1026613"/>
              <a:gd name="connsiteY20" fmla="*/ 109598 h 111251"/>
              <a:gd name="connsiteX21" fmla="*/ 871331 w 1026613"/>
              <a:gd name="connsiteY21" fmla="*/ 109598 h 111251"/>
              <a:gd name="connsiteX22" fmla="*/ 871331 w 1026613"/>
              <a:gd name="connsiteY22" fmla="*/ 68450 h 111251"/>
              <a:gd name="connsiteX23" fmla="*/ 882993 w 1026613"/>
              <a:gd name="connsiteY23" fmla="*/ 68450 h 111251"/>
              <a:gd name="connsiteX24" fmla="*/ 907330 w 1026613"/>
              <a:gd name="connsiteY24" fmla="*/ 109598 h 111251"/>
              <a:gd name="connsiteX25" fmla="*/ 780192 w 1026613"/>
              <a:gd name="connsiteY25" fmla="*/ 22095 h 111251"/>
              <a:gd name="connsiteX26" fmla="*/ 815256 w 1026613"/>
              <a:gd name="connsiteY26" fmla="*/ 53671 h 111251"/>
              <a:gd name="connsiteX27" fmla="*/ 783741 w 1026613"/>
              <a:gd name="connsiteY27" fmla="*/ 88803 h 111251"/>
              <a:gd name="connsiteX28" fmla="*/ 748676 w 1026613"/>
              <a:gd name="connsiteY28" fmla="*/ 57227 h 111251"/>
              <a:gd name="connsiteX29" fmla="*/ 748629 w 1026613"/>
              <a:gd name="connsiteY29" fmla="*/ 55496 h 111251"/>
              <a:gd name="connsiteX30" fmla="*/ 778628 w 1026613"/>
              <a:gd name="connsiteY30" fmla="*/ 22138 h 111251"/>
              <a:gd name="connsiteX31" fmla="*/ 780192 w 1026613"/>
              <a:gd name="connsiteY31" fmla="*/ 22095 h 111251"/>
              <a:gd name="connsiteX32" fmla="*/ 780192 w 1026613"/>
              <a:gd name="connsiteY32" fmla="*/ -3 h 111251"/>
              <a:gd name="connsiteX33" fmla="*/ 724546 w 1026613"/>
              <a:gd name="connsiteY33" fmla="*/ 55242 h 111251"/>
              <a:gd name="connsiteX34" fmla="*/ 779686 w 1026613"/>
              <a:gd name="connsiteY34" fmla="*/ 110994 h 111251"/>
              <a:gd name="connsiteX35" fmla="*/ 835332 w 1026613"/>
              <a:gd name="connsiteY35" fmla="*/ 55750 h 111251"/>
              <a:gd name="connsiteX36" fmla="*/ 782755 w 1026613"/>
              <a:gd name="connsiteY36" fmla="*/ 260 h 111251"/>
              <a:gd name="connsiteX37" fmla="*/ 780319 w 1026613"/>
              <a:gd name="connsiteY37" fmla="*/ 251 h 111251"/>
              <a:gd name="connsiteX38" fmla="*/ 723785 w 1026613"/>
              <a:gd name="connsiteY38" fmla="*/ 1775 h 111251"/>
              <a:gd name="connsiteX39" fmla="*/ 638223 w 1026613"/>
              <a:gd name="connsiteY39" fmla="*/ 1775 h 111251"/>
              <a:gd name="connsiteX40" fmla="*/ 638223 w 1026613"/>
              <a:gd name="connsiteY40" fmla="*/ 23492 h 111251"/>
              <a:gd name="connsiteX41" fmla="*/ 669532 w 1026613"/>
              <a:gd name="connsiteY41" fmla="*/ 23492 h 111251"/>
              <a:gd name="connsiteX42" fmla="*/ 669532 w 1026613"/>
              <a:gd name="connsiteY42" fmla="*/ 109471 h 111251"/>
              <a:gd name="connsiteX43" fmla="*/ 692349 w 1026613"/>
              <a:gd name="connsiteY43" fmla="*/ 109471 h 111251"/>
              <a:gd name="connsiteX44" fmla="*/ 692349 w 1026613"/>
              <a:gd name="connsiteY44" fmla="*/ 23492 h 111251"/>
              <a:gd name="connsiteX45" fmla="*/ 723785 w 1026613"/>
              <a:gd name="connsiteY45" fmla="*/ 23492 h 111251"/>
              <a:gd name="connsiteX46" fmla="*/ 723785 w 1026613"/>
              <a:gd name="connsiteY46" fmla="*/ 1775 h 111251"/>
              <a:gd name="connsiteX47" fmla="*/ 585365 w 1026613"/>
              <a:gd name="connsiteY47" fmla="*/ 72006 h 111251"/>
              <a:gd name="connsiteX48" fmla="*/ 598801 w 1026613"/>
              <a:gd name="connsiteY48" fmla="*/ 37462 h 111251"/>
              <a:gd name="connsiteX49" fmla="*/ 611477 w 1026613"/>
              <a:gd name="connsiteY49" fmla="*/ 72006 h 111251"/>
              <a:gd name="connsiteX50" fmla="*/ 626181 w 1026613"/>
              <a:gd name="connsiteY50" fmla="*/ 110106 h 111251"/>
              <a:gd name="connsiteX51" fmla="*/ 651532 w 1026613"/>
              <a:gd name="connsiteY51" fmla="*/ 110106 h 111251"/>
              <a:gd name="connsiteX52" fmla="*/ 608688 w 1026613"/>
              <a:gd name="connsiteY52" fmla="*/ 2283 h 111251"/>
              <a:gd name="connsiteX53" fmla="*/ 590182 w 1026613"/>
              <a:gd name="connsiteY53" fmla="*/ 2283 h 111251"/>
              <a:gd name="connsiteX54" fmla="*/ 547464 w 1026613"/>
              <a:gd name="connsiteY54" fmla="*/ 110106 h 111251"/>
              <a:gd name="connsiteX55" fmla="*/ 571548 w 1026613"/>
              <a:gd name="connsiteY55" fmla="*/ 110106 h 111251"/>
              <a:gd name="connsiteX56" fmla="*/ 578520 w 1026613"/>
              <a:gd name="connsiteY56" fmla="*/ 92072 h 111251"/>
              <a:gd name="connsiteX57" fmla="*/ 619843 w 1026613"/>
              <a:gd name="connsiteY57" fmla="*/ 92072 h 111251"/>
              <a:gd name="connsiteX58" fmla="*/ 626561 w 1026613"/>
              <a:gd name="connsiteY58" fmla="*/ 110106 h 111251"/>
              <a:gd name="connsiteX59" fmla="*/ 462283 w 1026613"/>
              <a:gd name="connsiteY59" fmla="*/ 2283 h 111251"/>
              <a:gd name="connsiteX60" fmla="*/ 502845 w 1026613"/>
              <a:gd name="connsiteY60" fmla="*/ 110106 h 111251"/>
              <a:gd name="connsiteX61" fmla="*/ 521099 w 1026613"/>
              <a:gd name="connsiteY61" fmla="*/ 110106 h 111251"/>
              <a:gd name="connsiteX62" fmla="*/ 561534 w 1026613"/>
              <a:gd name="connsiteY62" fmla="*/ 2283 h 111251"/>
              <a:gd name="connsiteX63" fmla="*/ 537450 w 1026613"/>
              <a:gd name="connsiteY63" fmla="*/ 2283 h 111251"/>
              <a:gd name="connsiteX64" fmla="*/ 512099 w 1026613"/>
              <a:gd name="connsiteY64" fmla="*/ 72895 h 111251"/>
              <a:gd name="connsiteX65" fmla="*/ 486747 w 1026613"/>
              <a:gd name="connsiteY65" fmla="*/ 2283 h 111251"/>
              <a:gd name="connsiteX66" fmla="*/ 407650 w 1026613"/>
              <a:gd name="connsiteY66" fmla="*/ 23492 h 111251"/>
              <a:gd name="connsiteX67" fmla="*/ 424002 w 1026613"/>
              <a:gd name="connsiteY67" fmla="*/ 23492 h 111251"/>
              <a:gd name="connsiteX68" fmla="*/ 436678 w 1026613"/>
              <a:gd name="connsiteY68" fmla="*/ 36192 h 111251"/>
              <a:gd name="connsiteX69" fmla="*/ 424002 w 1026613"/>
              <a:gd name="connsiteY69" fmla="*/ 48892 h 111251"/>
              <a:gd name="connsiteX70" fmla="*/ 407650 w 1026613"/>
              <a:gd name="connsiteY70" fmla="*/ 48892 h 111251"/>
              <a:gd name="connsiteX71" fmla="*/ 407650 w 1026613"/>
              <a:gd name="connsiteY71" fmla="*/ 23492 h 111251"/>
              <a:gd name="connsiteX72" fmla="*/ 471029 w 1026613"/>
              <a:gd name="connsiteY72" fmla="*/ 109344 h 111251"/>
              <a:gd name="connsiteX73" fmla="*/ 442889 w 1026613"/>
              <a:gd name="connsiteY73" fmla="*/ 64640 h 111251"/>
              <a:gd name="connsiteX74" fmla="*/ 460128 w 1026613"/>
              <a:gd name="connsiteY74" fmla="*/ 34795 h 111251"/>
              <a:gd name="connsiteX75" fmla="*/ 426157 w 1026613"/>
              <a:gd name="connsiteY75" fmla="*/ 1521 h 111251"/>
              <a:gd name="connsiteX76" fmla="*/ 384580 w 1026613"/>
              <a:gd name="connsiteY76" fmla="*/ 1521 h 111251"/>
              <a:gd name="connsiteX77" fmla="*/ 384580 w 1026613"/>
              <a:gd name="connsiteY77" fmla="*/ 109344 h 111251"/>
              <a:gd name="connsiteX78" fmla="*/ 407396 w 1026613"/>
              <a:gd name="connsiteY78" fmla="*/ 109344 h 111251"/>
              <a:gd name="connsiteX79" fmla="*/ 407396 w 1026613"/>
              <a:gd name="connsiteY79" fmla="*/ 68450 h 111251"/>
              <a:gd name="connsiteX80" fmla="*/ 419058 w 1026613"/>
              <a:gd name="connsiteY80" fmla="*/ 68450 h 111251"/>
              <a:gd name="connsiteX81" fmla="*/ 443396 w 1026613"/>
              <a:gd name="connsiteY81" fmla="*/ 109598 h 111251"/>
              <a:gd name="connsiteX82" fmla="*/ 304596 w 1026613"/>
              <a:gd name="connsiteY82" fmla="*/ 1521 h 111251"/>
              <a:gd name="connsiteX83" fmla="*/ 304596 w 1026613"/>
              <a:gd name="connsiteY83" fmla="*/ 109344 h 111251"/>
              <a:gd name="connsiteX84" fmla="*/ 370637 w 1026613"/>
              <a:gd name="connsiteY84" fmla="*/ 109344 h 111251"/>
              <a:gd name="connsiteX85" fmla="*/ 370637 w 1026613"/>
              <a:gd name="connsiteY85" fmla="*/ 87754 h 111251"/>
              <a:gd name="connsiteX86" fmla="*/ 328299 w 1026613"/>
              <a:gd name="connsiteY86" fmla="*/ 87754 h 111251"/>
              <a:gd name="connsiteX87" fmla="*/ 328299 w 1026613"/>
              <a:gd name="connsiteY87" fmla="*/ 64894 h 111251"/>
              <a:gd name="connsiteX88" fmla="*/ 366327 w 1026613"/>
              <a:gd name="connsiteY88" fmla="*/ 64894 h 111251"/>
              <a:gd name="connsiteX89" fmla="*/ 366327 w 1026613"/>
              <a:gd name="connsiteY89" fmla="*/ 43050 h 111251"/>
              <a:gd name="connsiteX90" fmla="*/ 328299 w 1026613"/>
              <a:gd name="connsiteY90" fmla="*/ 43050 h 111251"/>
              <a:gd name="connsiteX91" fmla="*/ 328299 w 1026613"/>
              <a:gd name="connsiteY91" fmla="*/ 23492 h 111251"/>
              <a:gd name="connsiteX92" fmla="*/ 371524 w 1026613"/>
              <a:gd name="connsiteY92" fmla="*/ 23492 h 111251"/>
              <a:gd name="connsiteX93" fmla="*/ 371524 w 1026613"/>
              <a:gd name="connsiteY93" fmla="*/ 1775 h 111251"/>
              <a:gd name="connsiteX94" fmla="*/ 252245 w 1026613"/>
              <a:gd name="connsiteY94" fmla="*/ 111122 h 111251"/>
              <a:gd name="connsiteX95" fmla="*/ 291793 w 1026613"/>
              <a:gd name="connsiteY95" fmla="*/ 77848 h 111251"/>
              <a:gd name="connsiteX96" fmla="*/ 234879 w 1026613"/>
              <a:gd name="connsiteY96" fmla="*/ 32001 h 111251"/>
              <a:gd name="connsiteX97" fmla="*/ 248822 w 1026613"/>
              <a:gd name="connsiteY97" fmla="*/ 21841 h 111251"/>
              <a:gd name="connsiteX98" fmla="*/ 264826 w 1026613"/>
              <a:gd name="connsiteY98" fmla="*/ 34574 h 111251"/>
              <a:gd name="connsiteX99" fmla="*/ 264920 w 1026613"/>
              <a:gd name="connsiteY99" fmla="*/ 36192 h 111251"/>
              <a:gd name="connsiteX100" fmla="*/ 288497 w 1026613"/>
              <a:gd name="connsiteY100" fmla="*/ 36192 h 111251"/>
              <a:gd name="connsiteX101" fmla="*/ 254768 w 1026613"/>
              <a:gd name="connsiteY101" fmla="*/ 171 h 111251"/>
              <a:gd name="connsiteX102" fmla="*/ 249709 w 1026613"/>
              <a:gd name="connsiteY102" fmla="*/ 378 h 111251"/>
              <a:gd name="connsiteX103" fmla="*/ 212817 w 1026613"/>
              <a:gd name="connsiteY103" fmla="*/ 30647 h 111251"/>
              <a:gd name="connsiteX104" fmla="*/ 212696 w 1026613"/>
              <a:gd name="connsiteY104" fmla="*/ 32255 h 111251"/>
              <a:gd name="connsiteX105" fmla="*/ 269230 w 1026613"/>
              <a:gd name="connsiteY105" fmla="*/ 77975 h 111251"/>
              <a:gd name="connsiteX106" fmla="*/ 252371 w 1026613"/>
              <a:gd name="connsiteY106" fmla="*/ 89659 h 111251"/>
              <a:gd name="connsiteX107" fmla="*/ 233798 w 1026613"/>
              <a:gd name="connsiteY107" fmla="*/ 76160 h 111251"/>
              <a:gd name="connsiteX108" fmla="*/ 233611 w 1026613"/>
              <a:gd name="connsiteY108" fmla="*/ 74292 h 111251"/>
              <a:gd name="connsiteX109" fmla="*/ 211175 w 1026613"/>
              <a:gd name="connsiteY109" fmla="*/ 74292 h 111251"/>
              <a:gd name="connsiteX110" fmla="*/ 250329 w 1026613"/>
              <a:gd name="connsiteY110" fmla="*/ 111229 h 111251"/>
              <a:gd name="connsiteX111" fmla="*/ 252245 w 1026613"/>
              <a:gd name="connsiteY111" fmla="*/ 111122 h 111251"/>
              <a:gd name="connsiteX112" fmla="*/ 146655 w 1026613"/>
              <a:gd name="connsiteY112" fmla="*/ 87754 h 111251"/>
              <a:gd name="connsiteX113" fmla="*/ 146655 w 1026613"/>
              <a:gd name="connsiteY113" fmla="*/ 62354 h 111251"/>
              <a:gd name="connsiteX114" fmla="*/ 167317 w 1026613"/>
              <a:gd name="connsiteY114" fmla="*/ 62354 h 111251"/>
              <a:gd name="connsiteX115" fmla="*/ 179993 w 1026613"/>
              <a:gd name="connsiteY115" fmla="*/ 75054 h 111251"/>
              <a:gd name="connsiteX116" fmla="*/ 167317 w 1026613"/>
              <a:gd name="connsiteY116" fmla="*/ 87754 h 111251"/>
              <a:gd name="connsiteX117" fmla="*/ 146655 w 1026613"/>
              <a:gd name="connsiteY117" fmla="*/ 45209 h 111251"/>
              <a:gd name="connsiteX118" fmla="*/ 146655 w 1026613"/>
              <a:gd name="connsiteY118" fmla="*/ 23492 h 111251"/>
              <a:gd name="connsiteX119" fmla="*/ 163514 w 1026613"/>
              <a:gd name="connsiteY119" fmla="*/ 23492 h 111251"/>
              <a:gd name="connsiteX120" fmla="*/ 175043 w 1026613"/>
              <a:gd name="connsiteY120" fmla="*/ 34015 h 111251"/>
              <a:gd name="connsiteX121" fmla="*/ 175049 w 1026613"/>
              <a:gd name="connsiteY121" fmla="*/ 34160 h 111251"/>
              <a:gd name="connsiteX122" fmla="*/ 163650 w 1026613"/>
              <a:gd name="connsiteY122" fmla="*/ 45086 h 111251"/>
              <a:gd name="connsiteX123" fmla="*/ 163514 w 1026613"/>
              <a:gd name="connsiteY123" fmla="*/ 45082 h 111251"/>
              <a:gd name="connsiteX124" fmla="*/ 123965 w 1026613"/>
              <a:gd name="connsiteY124" fmla="*/ 109598 h 111251"/>
              <a:gd name="connsiteX125" fmla="*/ 168965 w 1026613"/>
              <a:gd name="connsiteY125" fmla="*/ 109598 h 111251"/>
              <a:gd name="connsiteX126" fmla="*/ 202799 w 1026613"/>
              <a:gd name="connsiteY126" fmla="*/ 79069 h 111251"/>
              <a:gd name="connsiteX127" fmla="*/ 202809 w 1026613"/>
              <a:gd name="connsiteY127" fmla="*/ 78864 h 111251"/>
              <a:gd name="connsiteX128" fmla="*/ 183035 w 1026613"/>
              <a:gd name="connsiteY128" fmla="*/ 52575 h 111251"/>
              <a:gd name="connsiteX129" fmla="*/ 197865 w 1026613"/>
              <a:gd name="connsiteY129" fmla="*/ 30477 h 111251"/>
              <a:gd name="connsiteX130" fmla="*/ 164401 w 1026613"/>
              <a:gd name="connsiteY130" fmla="*/ 1775 h 111251"/>
              <a:gd name="connsiteX131" fmla="*/ 123712 w 1026613"/>
              <a:gd name="connsiteY131" fmla="*/ 1775 h 111251"/>
              <a:gd name="connsiteX132" fmla="*/ 123712 w 1026613"/>
              <a:gd name="connsiteY132" fmla="*/ 109598 h 111251"/>
              <a:gd name="connsiteX133" fmla="*/ 55643 w 1026613"/>
              <a:gd name="connsiteY133" fmla="*/ 22349 h 111251"/>
              <a:gd name="connsiteX134" fmla="*/ 90707 w 1026613"/>
              <a:gd name="connsiteY134" fmla="*/ 53925 h 111251"/>
              <a:gd name="connsiteX135" fmla="*/ 59192 w 1026613"/>
              <a:gd name="connsiteY135" fmla="*/ 89057 h 111251"/>
              <a:gd name="connsiteX136" fmla="*/ 24127 w 1026613"/>
              <a:gd name="connsiteY136" fmla="*/ 57481 h 111251"/>
              <a:gd name="connsiteX137" fmla="*/ 24080 w 1026613"/>
              <a:gd name="connsiteY137" fmla="*/ 55750 h 111251"/>
              <a:gd name="connsiteX138" fmla="*/ 54338 w 1026613"/>
              <a:gd name="connsiteY138" fmla="*/ 22385 h 111251"/>
              <a:gd name="connsiteX139" fmla="*/ 55643 w 1026613"/>
              <a:gd name="connsiteY139" fmla="*/ 22349 h 111251"/>
              <a:gd name="connsiteX140" fmla="*/ 55643 w 1026613"/>
              <a:gd name="connsiteY140" fmla="*/ 251 h 111251"/>
              <a:gd name="connsiteX141" fmla="*/ -3 w 1026613"/>
              <a:gd name="connsiteY141" fmla="*/ 55496 h 111251"/>
              <a:gd name="connsiteX142" fmla="*/ 55136 w 1026613"/>
              <a:gd name="connsiteY142" fmla="*/ 111248 h 111251"/>
              <a:gd name="connsiteX143" fmla="*/ 110782 w 1026613"/>
              <a:gd name="connsiteY143" fmla="*/ 56004 h 111251"/>
              <a:gd name="connsiteX144" fmla="*/ 110783 w 1026613"/>
              <a:gd name="connsiteY144" fmla="*/ 55750 h 111251"/>
              <a:gd name="connsiteX145" fmla="*/ 58469 w 1026613"/>
              <a:gd name="connsiteY145" fmla="*/ 258 h 111251"/>
              <a:gd name="connsiteX146" fmla="*/ 55643 w 1026613"/>
              <a:gd name="connsiteY146" fmla="*/ 251 h 1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026613" h="111251">
                <a:moveTo>
                  <a:pt x="924062" y="1775"/>
                </a:moveTo>
                <a:lnTo>
                  <a:pt x="963991" y="64005"/>
                </a:lnTo>
                <a:lnTo>
                  <a:pt x="963991" y="109598"/>
                </a:lnTo>
                <a:lnTo>
                  <a:pt x="987441" y="109598"/>
                </a:lnTo>
                <a:lnTo>
                  <a:pt x="987441" y="64005"/>
                </a:lnTo>
                <a:lnTo>
                  <a:pt x="1026610" y="1775"/>
                </a:lnTo>
                <a:lnTo>
                  <a:pt x="999990" y="1775"/>
                </a:lnTo>
                <a:lnTo>
                  <a:pt x="976160" y="40891"/>
                </a:lnTo>
                <a:lnTo>
                  <a:pt x="952329" y="1775"/>
                </a:lnTo>
                <a:close/>
                <a:moveTo>
                  <a:pt x="871458" y="23492"/>
                </a:moveTo>
                <a:lnTo>
                  <a:pt x="887936" y="23492"/>
                </a:lnTo>
                <a:cubicBezTo>
                  <a:pt x="894937" y="23492"/>
                  <a:pt x="900612" y="29178"/>
                  <a:pt x="900612" y="36192"/>
                </a:cubicBezTo>
                <a:cubicBezTo>
                  <a:pt x="900612" y="43206"/>
                  <a:pt x="894937" y="48892"/>
                  <a:pt x="887936" y="48892"/>
                </a:cubicBezTo>
                <a:lnTo>
                  <a:pt x="871458" y="48892"/>
                </a:lnTo>
                <a:lnTo>
                  <a:pt x="871458" y="23492"/>
                </a:lnTo>
                <a:close/>
                <a:moveTo>
                  <a:pt x="934837" y="109344"/>
                </a:moveTo>
                <a:lnTo>
                  <a:pt x="906697" y="64640"/>
                </a:lnTo>
                <a:cubicBezTo>
                  <a:pt x="917767" y="59032"/>
                  <a:pt x="924553" y="47468"/>
                  <a:pt x="924062" y="35049"/>
                </a:cubicBezTo>
                <a:cubicBezTo>
                  <a:pt x="923716" y="16521"/>
                  <a:pt x="908587" y="1703"/>
                  <a:pt x="890091" y="1775"/>
                </a:cubicBezTo>
                <a:lnTo>
                  <a:pt x="848514" y="1775"/>
                </a:lnTo>
                <a:lnTo>
                  <a:pt x="848514" y="109598"/>
                </a:lnTo>
                <a:lnTo>
                  <a:pt x="871331" y="109598"/>
                </a:lnTo>
                <a:lnTo>
                  <a:pt x="871331" y="68450"/>
                </a:lnTo>
                <a:lnTo>
                  <a:pt x="882993" y="68450"/>
                </a:lnTo>
                <a:lnTo>
                  <a:pt x="907330" y="109598"/>
                </a:lnTo>
                <a:close/>
                <a:moveTo>
                  <a:pt x="780192" y="22095"/>
                </a:moveTo>
                <a:cubicBezTo>
                  <a:pt x="798578" y="21113"/>
                  <a:pt x="814276" y="35250"/>
                  <a:pt x="815256" y="53671"/>
                </a:cubicBezTo>
                <a:cubicBezTo>
                  <a:pt x="816237" y="72092"/>
                  <a:pt x="802127" y="87821"/>
                  <a:pt x="783741" y="88803"/>
                </a:cubicBezTo>
                <a:cubicBezTo>
                  <a:pt x="765355" y="89785"/>
                  <a:pt x="749656" y="75648"/>
                  <a:pt x="748676" y="57227"/>
                </a:cubicBezTo>
                <a:cubicBezTo>
                  <a:pt x="748646" y="56651"/>
                  <a:pt x="748630" y="56073"/>
                  <a:pt x="748629" y="55496"/>
                </a:cubicBezTo>
                <a:cubicBezTo>
                  <a:pt x="747719" y="37985"/>
                  <a:pt x="761150" y="23050"/>
                  <a:pt x="778628" y="22138"/>
                </a:cubicBezTo>
                <a:cubicBezTo>
                  <a:pt x="779149" y="22111"/>
                  <a:pt x="779670" y="22097"/>
                  <a:pt x="780192" y="22095"/>
                </a:cubicBezTo>
                <a:moveTo>
                  <a:pt x="780192" y="-3"/>
                </a:moveTo>
                <a:cubicBezTo>
                  <a:pt x="749599" y="-143"/>
                  <a:pt x="724686" y="24591"/>
                  <a:pt x="724546" y="55242"/>
                </a:cubicBezTo>
                <a:cubicBezTo>
                  <a:pt x="724407" y="85893"/>
                  <a:pt x="749093" y="110854"/>
                  <a:pt x="779686" y="110994"/>
                </a:cubicBezTo>
                <a:cubicBezTo>
                  <a:pt x="810278" y="111134"/>
                  <a:pt x="835191" y="86401"/>
                  <a:pt x="835332" y="55750"/>
                </a:cubicBezTo>
                <a:cubicBezTo>
                  <a:pt x="836107" y="25881"/>
                  <a:pt x="812568" y="1037"/>
                  <a:pt x="782755" y="260"/>
                </a:cubicBezTo>
                <a:cubicBezTo>
                  <a:pt x="781943" y="239"/>
                  <a:pt x="781131" y="236"/>
                  <a:pt x="780319" y="251"/>
                </a:cubicBezTo>
                <a:moveTo>
                  <a:pt x="723785" y="1775"/>
                </a:moveTo>
                <a:lnTo>
                  <a:pt x="638223" y="1775"/>
                </a:lnTo>
                <a:lnTo>
                  <a:pt x="638223" y="23492"/>
                </a:lnTo>
                <a:lnTo>
                  <a:pt x="669532" y="23492"/>
                </a:lnTo>
                <a:lnTo>
                  <a:pt x="669532" y="109471"/>
                </a:lnTo>
                <a:lnTo>
                  <a:pt x="692349" y="109471"/>
                </a:lnTo>
                <a:lnTo>
                  <a:pt x="692349" y="23492"/>
                </a:lnTo>
                <a:lnTo>
                  <a:pt x="723785" y="23492"/>
                </a:lnTo>
                <a:lnTo>
                  <a:pt x="723785" y="1775"/>
                </a:lnTo>
                <a:close/>
                <a:moveTo>
                  <a:pt x="585365" y="72006"/>
                </a:moveTo>
                <a:lnTo>
                  <a:pt x="598801" y="37462"/>
                </a:lnTo>
                <a:lnTo>
                  <a:pt x="611477" y="72006"/>
                </a:lnTo>
                <a:close/>
                <a:moveTo>
                  <a:pt x="626181" y="110106"/>
                </a:moveTo>
                <a:lnTo>
                  <a:pt x="651532" y="110106"/>
                </a:lnTo>
                <a:lnTo>
                  <a:pt x="608688" y="2283"/>
                </a:lnTo>
                <a:lnTo>
                  <a:pt x="590182" y="2283"/>
                </a:lnTo>
                <a:lnTo>
                  <a:pt x="547464" y="110106"/>
                </a:lnTo>
                <a:lnTo>
                  <a:pt x="571548" y="110106"/>
                </a:lnTo>
                <a:lnTo>
                  <a:pt x="578520" y="92072"/>
                </a:lnTo>
                <a:lnTo>
                  <a:pt x="619843" y="92072"/>
                </a:lnTo>
                <a:lnTo>
                  <a:pt x="626561" y="110106"/>
                </a:lnTo>
                <a:close/>
                <a:moveTo>
                  <a:pt x="462283" y="2283"/>
                </a:moveTo>
                <a:lnTo>
                  <a:pt x="502845" y="110106"/>
                </a:lnTo>
                <a:lnTo>
                  <a:pt x="521099" y="110106"/>
                </a:lnTo>
                <a:lnTo>
                  <a:pt x="561534" y="2283"/>
                </a:lnTo>
                <a:lnTo>
                  <a:pt x="537450" y="2283"/>
                </a:lnTo>
                <a:lnTo>
                  <a:pt x="512099" y="72895"/>
                </a:lnTo>
                <a:lnTo>
                  <a:pt x="486747" y="2283"/>
                </a:lnTo>
                <a:close/>
                <a:moveTo>
                  <a:pt x="407650" y="23492"/>
                </a:moveTo>
                <a:lnTo>
                  <a:pt x="424002" y="23492"/>
                </a:lnTo>
                <a:cubicBezTo>
                  <a:pt x="431002" y="23492"/>
                  <a:pt x="436678" y="29178"/>
                  <a:pt x="436678" y="36192"/>
                </a:cubicBezTo>
                <a:cubicBezTo>
                  <a:pt x="436678" y="43206"/>
                  <a:pt x="431002" y="48892"/>
                  <a:pt x="424002" y="48892"/>
                </a:cubicBezTo>
                <a:lnTo>
                  <a:pt x="407650" y="48892"/>
                </a:lnTo>
                <a:lnTo>
                  <a:pt x="407650" y="23492"/>
                </a:lnTo>
                <a:close/>
                <a:moveTo>
                  <a:pt x="471029" y="109344"/>
                </a:moveTo>
                <a:lnTo>
                  <a:pt x="442889" y="64640"/>
                </a:lnTo>
                <a:cubicBezTo>
                  <a:pt x="453996" y="58958"/>
                  <a:pt x="460744" y="47276"/>
                  <a:pt x="460128" y="34795"/>
                </a:cubicBezTo>
                <a:cubicBezTo>
                  <a:pt x="459782" y="16267"/>
                  <a:pt x="444653" y="1449"/>
                  <a:pt x="426157" y="1521"/>
                </a:cubicBezTo>
                <a:lnTo>
                  <a:pt x="384580" y="1521"/>
                </a:lnTo>
                <a:lnTo>
                  <a:pt x="384580" y="109344"/>
                </a:lnTo>
                <a:lnTo>
                  <a:pt x="407396" y="109344"/>
                </a:lnTo>
                <a:lnTo>
                  <a:pt x="407396" y="68450"/>
                </a:lnTo>
                <a:lnTo>
                  <a:pt x="419058" y="68450"/>
                </a:lnTo>
                <a:lnTo>
                  <a:pt x="443396" y="109598"/>
                </a:lnTo>
                <a:close/>
                <a:moveTo>
                  <a:pt x="304596" y="1521"/>
                </a:moveTo>
                <a:lnTo>
                  <a:pt x="304596" y="109344"/>
                </a:lnTo>
                <a:lnTo>
                  <a:pt x="370637" y="109344"/>
                </a:lnTo>
                <a:lnTo>
                  <a:pt x="370637" y="87754"/>
                </a:lnTo>
                <a:lnTo>
                  <a:pt x="328299" y="87754"/>
                </a:lnTo>
                <a:lnTo>
                  <a:pt x="328299" y="64894"/>
                </a:lnTo>
                <a:lnTo>
                  <a:pt x="366327" y="64894"/>
                </a:lnTo>
                <a:lnTo>
                  <a:pt x="366327" y="43050"/>
                </a:lnTo>
                <a:lnTo>
                  <a:pt x="328299" y="43050"/>
                </a:lnTo>
                <a:lnTo>
                  <a:pt x="328299" y="23492"/>
                </a:lnTo>
                <a:lnTo>
                  <a:pt x="371524" y="23492"/>
                </a:lnTo>
                <a:lnTo>
                  <a:pt x="371524" y="1775"/>
                </a:lnTo>
                <a:close/>
                <a:moveTo>
                  <a:pt x="252245" y="111122"/>
                </a:moveTo>
                <a:cubicBezTo>
                  <a:pt x="274934" y="111122"/>
                  <a:pt x="291793" y="97025"/>
                  <a:pt x="291793" y="77848"/>
                </a:cubicBezTo>
                <a:cubicBezTo>
                  <a:pt x="291793" y="36700"/>
                  <a:pt x="234879" y="49781"/>
                  <a:pt x="234879" y="32001"/>
                </a:cubicBezTo>
                <a:cubicBezTo>
                  <a:pt x="234879" y="25651"/>
                  <a:pt x="240203" y="21841"/>
                  <a:pt x="248822" y="21841"/>
                </a:cubicBezTo>
                <a:cubicBezTo>
                  <a:pt x="256751" y="20929"/>
                  <a:pt x="263916" y="26630"/>
                  <a:pt x="264826" y="34574"/>
                </a:cubicBezTo>
                <a:cubicBezTo>
                  <a:pt x="264888" y="35111"/>
                  <a:pt x="264919" y="35651"/>
                  <a:pt x="264920" y="36192"/>
                </a:cubicBezTo>
                <a:lnTo>
                  <a:pt x="288497" y="36192"/>
                </a:lnTo>
                <a:cubicBezTo>
                  <a:pt x="289111" y="16914"/>
                  <a:pt x="274010" y="786"/>
                  <a:pt x="254768" y="171"/>
                </a:cubicBezTo>
                <a:cubicBezTo>
                  <a:pt x="253079" y="117"/>
                  <a:pt x="251389" y="187"/>
                  <a:pt x="249709" y="378"/>
                </a:cubicBezTo>
                <a:cubicBezTo>
                  <a:pt x="231179" y="-1470"/>
                  <a:pt x="214662" y="12082"/>
                  <a:pt x="212817" y="30647"/>
                </a:cubicBezTo>
                <a:cubicBezTo>
                  <a:pt x="212764" y="31182"/>
                  <a:pt x="212724" y="31718"/>
                  <a:pt x="212696" y="32255"/>
                </a:cubicBezTo>
                <a:cubicBezTo>
                  <a:pt x="212696" y="71752"/>
                  <a:pt x="269230" y="58925"/>
                  <a:pt x="269230" y="77975"/>
                </a:cubicBezTo>
                <a:cubicBezTo>
                  <a:pt x="269230" y="85087"/>
                  <a:pt x="262385" y="89659"/>
                  <a:pt x="252371" y="89659"/>
                </a:cubicBezTo>
                <a:cubicBezTo>
                  <a:pt x="243522" y="91070"/>
                  <a:pt x="235206" y="85026"/>
                  <a:pt x="233798" y="76160"/>
                </a:cubicBezTo>
                <a:cubicBezTo>
                  <a:pt x="233700" y="75541"/>
                  <a:pt x="233638" y="74918"/>
                  <a:pt x="233611" y="74292"/>
                </a:cubicBezTo>
                <a:lnTo>
                  <a:pt x="211175" y="74292"/>
                </a:lnTo>
                <a:cubicBezTo>
                  <a:pt x="211807" y="95325"/>
                  <a:pt x="229337" y="111862"/>
                  <a:pt x="250329" y="111229"/>
                </a:cubicBezTo>
                <a:cubicBezTo>
                  <a:pt x="250969" y="111209"/>
                  <a:pt x="251607" y="111174"/>
                  <a:pt x="252245" y="111122"/>
                </a:cubicBezTo>
                <a:moveTo>
                  <a:pt x="146655" y="87754"/>
                </a:moveTo>
                <a:lnTo>
                  <a:pt x="146655" y="62354"/>
                </a:lnTo>
                <a:lnTo>
                  <a:pt x="167317" y="62354"/>
                </a:lnTo>
                <a:cubicBezTo>
                  <a:pt x="174317" y="62354"/>
                  <a:pt x="179993" y="68040"/>
                  <a:pt x="179993" y="75054"/>
                </a:cubicBezTo>
                <a:cubicBezTo>
                  <a:pt x="179993" y="82068"/>
                  <a:pt x="174317" y="87754"/>
                  <a:pt x="167317" y="87754"/>
                </a:cubicBezTo>
                <a:close/>
                <a:moveTo>
                  <a:pt x="146655" y="45209"/>
                </a:moveTo>
                <a:lnTo>
                  <a:pt x="146655" y="23492"/>
                </a:lnTo>
                <a:lnTo>
                  <a:pt x="163514" y="23492"/>
                </a:lnTo>
                <a:cubicBezTo>
                  <a:pt x="169598" y="23208"/>
                  <a:pt x="174760" y="27920"/>
                  <a:pt x="175043" y="34015"/>
                </a:cubicBezTo>
                <a:cubicBezTo>
                  <a:pt x="175045" y="34063"/>
                  <a:pt x="175047" y="34112"/>
                  <a:pt x="175049" y="34160"/>
                </a:cubicBezTo>
                <a:cubicBezTo>
                  <a:pt x="174913" y="40331"/>
                  <a:pt x="169809" y="45223"/>
                  <a:pt x="163650" y="45086"/>
                </a:cubicBezTo>
                <a:cubicBezTo>
                  <a:pt x="163605" y="45085"/>
                  <a:pt x="163559" y="45084"/>
                  <a:pt x="163514" y="45082"/>
                </a:cubicBezTo>
                <a:close/>
                <a:moveTo>
                  <a:pt x="123965" y="109598"/>
                </a:moveTo>
                <a:lnTo>
                  <a:pt x="168965" y="109598"/>
                </a:lnTo>
                <a:cubicBezTo>
                  <a:pt x="186722" y="110529"/>
                  <a:pt x="201870" y="96861"/>
                  <a:pt x="202799" y="79069"/>
                </a:cubicBezTo>
                <a:cubicBezTo>
                  <a:pt x="202802" y="79001"/>
                  <a:pt x="202806" y="78933"/>
                  <a:pt x="202809" y="78864"/>
                </a:cubicBezTo>
                <a:cubicBezTo>
                  <a:pt x="203544" y="66429"/>
                  <a:pt x="195169" y="55294"/>
                  <a:pt x="183035" y="52575"/>
                </a:cubicBezTo>
                <a:cubicBezTo>
                  <a:pt x="192046" y="48969"/>
                  <a:pt x="197932" y="40199"/>
                  <a:pt x="197865" y="30477"/>
                </a:cubicBezTo>
                <a:cubicBezTo>
                  <a:pt x="196385" y="13370"/>
                  <a:pt x="181500" y="603"/>
                  <a:pt x="164401" y="1775"/>
                </a:cubicBezTo>
                <a:lnTo>
                  <a:pt x="123712" y="1775"/>
                </a:lnTo>
                <a:lnTo>
                  <a:pt x="123712" y="109598"/>
                </a:lnTo>
                <a:close/>
                <a:moveTo>
                  <a:pt x="55643" y="22349"/>
                </a:moveTo>
                <a:cubicBezTo>
                  <a:pt x="74028" y="21367"/>
                  <a:pt x="89727" y="35504"/>
                  <a:pt x="90707" y="53925"/>
                </a:cubicBezTo>
                <a:cubicBezTo>
                  <a:pt x="91687" y="72346"/>
                  <a:pt x="77577" y="88075"/>
                  <a:pt x="59192" y="89057"/>
                </a:cubicBezTo>
                <a:cubicBezTo>
                  <a:pt x="40806" y="90039"/>
                  <a:pt x="25107" y="75902"/>
                  <a:pt x="24127" y="57481"/>
                </a:cubicBezTo>
                <a:cubicBezTo>
                  <a:pt x="24097" y="56905"/>
                  <a:pt x="24081" y="56327"/>
                  <a:pt x="24080" y="55750"/>
                </a:cubicBezTo>
                <a:cubicBezTo>
                  <a:pt x="23240" y="38165"/>
                  <a:pt x="36787" y="23227"/>
                  <a:pt x="54338" y="22385"/>
                </a:cubicBezTo>
                <a:cubicBezTo>
                  <a:pt x="54773" y="22364"/>
                  <a:pt x="55208" y="22352"/>
                  <a:pt x="55643" y="22349"/>
                </a:cubicBezTo>
                <a:moveTo>
                  <a:pt x="55643" y="251"/>
                </a:moveTo>
                <a:cubicBezTo>
                  <a:pt x="25050" y="111"/>
                  <a:pt x="137" y="24845"/>
                  <a:pt x="-3" y="55496"/>
                </a:cubicBezTo>
                <a:cubicBezTo>
                  <a:pt x="-143" y="86147"/>
                  <a:pt x="24543" y="111108"/>
                  <a:pt x="55136" y="111248"/>
                </a:cubicBezTo>
                <a:cubicBezTo>
                  <a:pt x="85728" y="111388"/>
                  <a:pt x="110642" y="86655"/>
                  <a:pt x="110782" y="56004"/>
                </a:cubicBezTo>
                <a:cubicBezTo>
                  <a:pt x="110782" y="55919"/>
                  <a:pt x="110783" y="55835"/>
                  <a:pt x="110783" y="55750"/>
                </a:cubicBezTo>
                <a:cubicBezTo>
                  <a:pt x="111631" y="25953"/>
                  <a:pt x="88209" y="1108"/>
                  <a:pt x="58469" y="258"/>
                </a:cubicBezTo>
                <a:cubicBezTo>
                  <a:pt x="57527" y="231"/>
                  <a:pt x="56585" y="229"/>
                  <a:pt x="55643" y="251"/>
                </a:cubicBezTo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58F7411-130B-DF4C-A9C9-9AC80541EBE7}"/>
              </a:ext>
            </a:extLst>
          </p:cNvPr>
          <p:cNvSpPr/>
          <p:nvPr/>
        </p:nvSpPr>
        <p:spPr>
          <a:xfrm>
            <a:off x="1369471" y="667983"/>
            <a:ext cx="1088724" cy="111451"/>
          </a:xfrm>
          <a:custGeom>
            <a:avLst/>
            <a:gdLst>
              <a:gd name="connsiteX0" fmla="*/ 986554 w 1088724"/>
              <a:gd name="connsiteY0" fmla="*/ 1557 h 111451"/>
              <a:gd name="connsiteX1" fmla="*/ 1026610 w 1088724"/>
              <a:gd name="connsiteY1" fmla="*/ 63787 h 111451"/>
              <a:gd name="connsiteX2" fmla="*/ 1026610 w 1088724"/>
              <a:gd name="connsiteY2" fmla="*/ 109380 h 111451"/>
              <a:gd name="connsiteX3" fmla="*/ 1049553 w 1088724"/>
              <a:gd name="connsiteY3" fmla="*/ 109380 h 111451"/>
              <a:gd name="connsiteX4" fmla="*/ 1049553 w 1088724"/>
              <a:gd name="connsiteY4" fmla="*/ 64041 h 111451"/>
              <a:gd name="connsiteX5" fmla="*/ 1088721 w 1088724"/>
              <a:gd name="connsiteY5" fmla="*/ 1811 h 111451"/>
              <a:gd name="connsiteX6" fmla="*/ 1062102 w 1088724"/>
              <a:gd name="connsiteY6" fmla="*/ 1811 h 111451"/>
              <a:gd name="connsiteX7" fmla="*/ 1038271 w 1088724"/>
              <a:gd name="connsiteY7" fmla="*/ 40927 h 111451"/>
              <a:gd name="connsiteX8" fmla="*/ 1014441 w 1088724"/>
              <a:gd name="connsiteY8" fmla="*/ 1557 h 111451"/>
              <a:gd name="connsiteX9" fmla="*/ 935851 w 1088724"/>
              <a:gd name="connsiteY9" fmla="*/ 110904 h 111451"/>
              <a:gd name="connsiteX10" fmla="*/ 987314 w 1088724"/>
              <a:gd name="connsiteY10" fmla="*/ 70137 h 111451"/>
              <a:gd name="connsiteX11" fmla="*/ 961963 w 1088724"/>
              <a:gd name="connsiteY11" fmla="*/ 70137 h 111451"/>
              <a:gd name="connsiteX12" fmla="*/ 935977 w 1088724"/>
              <a:gd name="connsiteY12" fmla="*/ 88806 h 111451"/>
              <a:gd name="connsiteX13" fmla="*/ 904758 w 1088724"/>
              <a:gd name="connsiteY13" fmla="*/ 53410 h 111451"/>
              <a:gd name="connsiteX14" fmla="*/ 935977 w 1088724"/>
              <a:gd name="connsiteY14" fmla="*/ 22131 h 111451"/>
              <a:gd name="connsiteX15" fmla="*/ 961329 w 1088724"/>
              <a:gd name="connsiteY15" fmla="*/ 39403 h 111451"/>
              <a:gd name="connsiteX16" fmla="*/ 986681 w 1088724"/>
              <a:gd name="connsiteY16" fmla="*/ 39403 h 111451"/>
              <a:gd name="connsiteX17" fmla="*/ 935978 w 1088724"/>
              <a:gd name="connsiteY17" fmla="*/ 33 h 111451"/>
              <a:gd name="connsiteX18" fmla="*/ 883297 w 1088724"/>
              <a:gd name="connsiteY18" fmla="*/ 58123 h 111451"/>
              <a:gd name="connsiteX19" fmla="*/ 935978 w 1088724"/>
              <a:gd name="connsiteY19" fmla="*/ 110904 h 111451"/>
              <a:gd name="connsiteX20" fmla="*/ 844585 w 1088724"/>
              <a:gd name="connsiteY20" fmla="*/ 109634 h 111451"/>
              <a:gd name="connsiteX21" fmla="*/ 867401 w 1088724"/>
              <a:gd name="connsiteY21" fmla="*/ 109634 h 111451"/>
              <a:gd name="connsiteX22" fmla="*/ 867401 w 1088724"/>
              <a:gd name="connsiteY22" fmla="*/ 1557 h 111451"/>
              <a:gd name="connsiteX23" fmla="*/ 844585 w 1088724"/>
              <a:gd name="connsiteY23" fmla="*/ 1557 h 111451"/>
              <a:gd name="connsiteX24" fmla="*/ 844585 w 1088724"/>
              <a:gd name="connsiteY24" fmla="*/ 109380 h 111451"/>
              <a:gd name="connsiteX25" fmla="*/ 760925 w 1088724"/>
              <a:gd name="connsiteY25" fmla="*/ 1557 h 111451"/>
              <a:gd name="connsiteX26" fmla="*/ 760925 w 1088724"/>
              <a:gd name="connsiteY26" fmla="*/ 109380 h 111451"/>
              <a:gd name="connsiteX27" fmla="*/ 833050 w 1088724"/>
              <a:gd name="connsiteY27" fmla="*/ 109380 h 111451"/>
              <a:gd name="connsiteX28" fmla="*/ 833050 w 1088724"/>
              <a:gd name="connsiteY28" fmla="*/ 87790 h 111451"/>
              <a:gd name="connsiteX29" fmla="*/ 783741 w 1088724"/>
              <a:gd name="connsiteY29" fmla="*/ 87790 h 111451"/>
              <a:gd name="connsiteX30" fmla="*/ 783741 w 1088724"/>
              <a:gd name="connsiteY30" fmla="*/ 1557 h 111451"/>
              <a:gd name="connsiteX31" fmla="*/ 692475 w 1088724"/>
              <a:gd name="connsiteY31" fmla="*/ 22385 h 111451"/>
              <a:gd name="connsiteX32" fmla="*/ 727540 w 1088724"/>
              <a:gd name="connsiteY32" fmla="*/ 53961 h 111451"/>
              <a:gd name="connsiteX33" fmla="*/ 696024 w 1088724"/>
              <a:gd name="connsiteY33" fmla="*/ 89093 h 111451"/>
              <a:gd name="connsiteX34" fmla="*/ 660960 w 1088724"/>
              <a:gd name="connsiteY34" fmla="*/ 57517 h 111451"/>
              <a:gd name="connsiteX35" fmla="*/ 660913 w 1088724"/>
              <a:gd name="connsiteY35" fmla="*/ 55786 h 111451"/>
              <a:gd name="connsiteX36" fmla="*/ 690911 w 1088724"/>
              <a:gd name="connsiteY36" fmla="*/ 22428 h 111451"/>
              <a:gd name="connsiteX37" fmla="*/ 692475 w 1088724"/>
              <a:gd name="connsiteY37" fmla="*/ 22385 h 111451"/>
              <a:gd name="connsiteX38" fmla="*/ 692475 w 1088724"/>
              <a:gd name="connsiteY38" fmla="*/ 287 h 111451"/>
              <a:gd name="connsiteX39" fmla="*/ 636703 w 1088724"/>
              <a:gd name="connsiteY39" fmla="*/ 55404 h 111451"/>
              <a:gd name="connsiteX40" fmla="*/ 691715 w 1088724"/>
              <a:gd name="connsiteY40" fmla="*/ 111283 h 111451"/>
              <a:gd name="connsiteX41" fmla="*/ 747487 w 1088724"/>
              <a:gd name="connsiteY41" fmla="*/ 56166 h 111451"/>
              <a:gd name="connsiteX42" fmla="*/ 747488 w 1088724"/>
              <a:gd name="connsiteY42" fmla="*/ 55786 h 111451"/>
              <a:gd name="connsiteX43" fmla="*/ 695172 w 1088724"/>
              <a:gd name="connsiteY43" fmla="*/ 297 h 111451"/>
              <a:gd name="connsiteX44" fmla="*/ 692475 w 1088724"/>
              <a:gd name="connsiteY44" fmla="*/ 287 h 111451"/>
              <a:gd name="connsiteX45" fmla="*/ 593604 w 1088724"/>
              <a:gd name="connsiteY45" fmla="*/ 49436 h 111451"/>
              <a:gd name="connsiteX46" fmla="*/ 575224 w 1088724"/>
              <a:gd name="connsiteY46" fmla="*/ 49436 h 111451"/>
              <a:gd name="connsiteX47" fmla="*/ 575224 w 1088724"/>
              <a:gd name="connsiteY47" fmla="*/ 24036 h 111451"/>
              <a:gd name="connsiteX48" fmla="*/ 593604 w 1088724"/>
              <a:gd name="connsiteY48" fmla="*/ 24036 h 111451"/>
              <a:gd name="connsiteX49" fmla="*/ 607017 w 1088724"/>
              <a:gd name="connsiteY49" fmla="*/ 35952 h 111451"/>
              <a:gd name="connsiteX50" fmla="*/ 607040 w 1088724"/>
              <a:gd name="connsiteY50" fmla="*/ 36736 h 111451"/>
              <a:gd name="connsiteX51" fmla="*/ 594387 w 1088724"/>
              <a:gd name="connsiteY51" fmla="*/ 49459 h 111451"/>
              <a:gd name="connsiteX52" fmla="*/ 593604 w 1088724"/>
              <a:gd name="connsiteY52" fmla="*/ 49436 h 111451"/>
              <a:gd name="connsiteX53" fmla="*/ 593604 w 1088724"/>
              <a:gd name="connsiteY53" fmla="*/ 1811 h 111451"/>
              <a:gd name="connsiteX54" fmla="*/ 553041 w 1088724"/>
              <a:gd name="connsiteY54" fmla="*/ 1811 h 111451"/>
              <a:gd name="connsiteX55" fmla="*/ 553041 w 1088724"/>
              <a:gd name="connsiteY55" fmla="*/ 109634 h 111451"/>
              <a:gd name="connsiteX56" fmla="*/ 575731 w 1088724"/>
              <a:gd name="connsiteY56" fmla="*/ 109634 h 111451"/>
              <a:gd name="connsiteX57" fmla="*/ 575731 w 1088724"/>
              <a:gd name="connsiteY57" fmla="*/ 71534 h 111451"/>
              <a:gd name="connsiteX58" fmla="*/ 594111 w 1088724"/>
              <a:gd name="connsiteY58" fmla="*/ 71534 h 111451"/>
              <a:gd name="connsiteX59" fmla="*/ 630877 w 1088724"/>
              <a:gd name="connsiteY59" fmla="*/ 38901 h 111451"/>
              <a:gd name="connsiteX60" fmla="*/ 598306 w 1088724"/>
              <a:gd name="connsiteY60" fmla="*/ 2065 h 111451"/>
              <a:gd name="connsiteX61" fmla="*/ 594111 w 1088724"/>
              <a:gd name="connsiteY61" fmla="*/ 2065 h 111451"/>
              <a:gd name="connsiteX62" fmla="*/ 456832 w 1088724"/>
              <a:gd name="connsiteY62" fmla="*/ 111412 h 111451"/>
              <a:gd name="connsiteX63" fmla="*/ 508423 w 1088724"/>
              <a:gd name="connsiteY63" fmla="*/ 70645 h 111451"/>
              <a:gd name="connsiteX64" fmla="*/ 483071 w 1088724"/>
              <a:gd name="connsiteY64" fmla="*/ 70645 h 111451"/>
              <a:gd name="connsiteX65" fmla="*/ 457719 w 1088724"/>
              <a:gd name="connsiteY65" fmla="*/ 89314 h 111451"/>
              <a:gd name="connsiteX66" fmla="*/ 426500 w 1088724"/>
              <a:gd name="connsiteY66" fmla="*/ 53918 h 111451"/>
              <a:gd name="connsiteX67" fmla="*/ 457719 w 1088724"/>
              <a:gd name="connsiteY67" fmla="*/ 22639 h 111451"/>
              <a:gd name="connsiteX68" fmla="*/ 483071 w 1088724"/>
              <a:gd name="connsiteY68" fmla="*/ 39911 h 111451"/>
              <a:gd name="connsiteX69" fmla="*/ 508422 w 1088724"/>
              <a:gd name="connsiteY69" fmla="*/ 39911 h 111451"/>
              <a:gd name="connsiteX70" fmla="*/ 457719 w 1088724"/>
              <a:gd name="connsiteY70" fmla="*/ 541 h 111451"/>
              <a:gd name="connsiteX71" fmla="*/ 405038 w 1088724"/>
              <a:gd name="connsiteY71" fmla="*/ 58631 h 111451"/>
              <a:gd name="connsiteX72" fmla="*/ 457719 w 1088724"/>
              <a:gd name="connsiteY72" fmla="*/ 111412 h 111451"/>
              <a:gd name="connsiteX73" fmla="*/ 366961 w 1088724"/>
              <a:gd name="connsiteY73" fmla="*/ 109888 h 111451"/>
              <a:gd name="connsiteX74" fmla="*/ 388256 w 1088724"/>
              <a:gd name="connsiteY74" fmla="*/ 109888 h 111451"/>
              <a:gd name="connsiteX75" fmla="*/ 388256 w 1088724"/>
              <a:gd name="connsiteY75" fmla="*/ 1557 h 111451"/>
              <a:gd name="connsiteX76" fmla="*/ 365439 w 1088724"/>
              <a:gd name="connsiteY76" fmla="*/ 1557 h 111451"/>
              <a:gd name="connsiteX77" fmla="*/ 365439 w 1088724"/>
              <a:gd name="connsiteY77" fmla="*/ 109380 h 111451"/>
              <a:gd name="connsiteX78" fmla="*/ 281779 w 1088724"/>
              <a:gd name="connsiteY78" fmla="*/ 1557 h 111451"/>
              <a:gd name="connsiteX79" fmla="*/ 281779 w 1088724"/>
              <a:gd name="connsiteY79" fmla="*/ 109380 h 111451"/>
              <a:gd name="connsiteX80" fmla="*/ 353904 w 1088724"/>
              <a:gd name="connsiteY80" fmla="*/ 109380 h 111451"/>
              <a:gd name="connsiteX81" fmla="*/ 353904 w 1088724"/>
              <a:gd name="connsiteY81" fmla="*/ 87790 h 111451"/>
              <a:gd name="connsiteX82" fmla="*/ 304469 w 1088724"/>
              <a:gd name="connsiteY82" fmla="*/ 87790 h 111451"/>
              <a:gd name="connsiteX83" fmla="*/ 304469 w 1088724"/>
              <a:gd name="connsiteY83" fmla="*/ 1557 h 111451"/>
              <a:gd name="connsiteX84" fmla="*/ 213964 w 1088724"/>
              <a:gd name="connsiteY84" fmla="*/ 87536 h 111451"/>
              <a:gd name="connsiteX85" fmla="*/ 213964 w 1088724"/>
              <a:gd name="connsiteY85" fmla="*/ 62136 h 111451"/>
              <a:gd name="connsiteX86" fmla="*/ 234498 w 1088724"/>
              <a:gd name="connsiteY86" fmla="*/ 62136 h 111451"/>
              <a:gd name="connsiteX87" fmla="*/ 247174 w 1088724"/>
              <a:gd name="connsiteY87" fmla="*/ 74836 h 111451"/>
              <a:gd name="connsiteX88" fmla="*/ 234498 w 1088724"/>
              <a:gd name="connsiteY88" fmla="*/ 87536 h 111451"/>
              <a:gd name="connsiteX89" fmla="*/ 213964 w 1088724"/>
              <a:gd name="connsiteY89" fmla="*/ 44991 h 111451"/>
              <a:gd name="connsiteX90" fmla="*/ 213964 w 1088724"/>
              <a:gd name="connsiteY90" fmla="*/ 23401 h 111451"/>
              <a:gd name="connsiteX91" fmla="*/ 230569 w 1088724"/>
              <a:gd name="connsiteY91" fmla="*/ 23401 h 111451"/>
              <a:gd name="connsiteX92" fmla="*/ 242098 w 1088724"/>
              <a:gd name="connsiteY92" fmla="*/ 33924 h 111451"/>
              <a:gd name="connsiteX93" fmla="*/ 242104 w 1088724"/>
              <a:gd name="connsiteY93" fmla="*/ 34069 h 111451"/>
              <a:gd name="connsiteX94" fmla="*/ 230705 w 1088724"/>
              <a:gd name="connsiteY94" fmla="*/ 44995 h 111451"/>
              <a:gd name="connsiteX95" fmla="*/ 230569 w 1088724"/>
              <a:gd name="connsiteY95" fmla="*/ 44991 h 111451"/>
              <a:gd name="connsiteX96" fmla="*/ 191147 w 1088724"/>
              <a:gd name="connsiteY96" fmla="*/ 109380 h 111451"/>
              <a:gd name="connsiteX97" fmla="*/ 236146 w 1088724"/>
              <a:gd name="connsiteY97" fmla="*/ 109380 h 111451"/>
              <a:gd name="connsiteX98" fmla="*/ 269991 w 1088724"/>
              <a:gd name="connsiteY98" fmla="*/ 78646 h 111451"/>
              <a:gd name="connsiteX99" fmla="*/ 250216 w 1088724"/>
              <a:gd name="connsiteY99" fmla="*/ 52357 h 111451"/>
              <a:gd name="connsiteX100" fmla="*/ 265174 w 1088724"/>
              <a:gd name="connsiteY100" fmla="*/ 30259 h 111451"/>
              <a:gd name="connsiteX101" fmla="*/ 231583 w 1088724"/>
              <a:gd name="connsiteY101" fmla="*/ 1557 h 111451"/>
              <a:gd name="connsiteX102" fmla="*/ 191147 w 1088724"/>
              <a:gd name="connsiteY102" fmla="*/ 1557 h 111451"/>
              <a:gd name="connsiteX103" fmla="*/ 191147 w 1088724"/>
              <a:gd name="connsiteY103" fmla="*/ 109380 h 111451"/>
              <a:gd name="connsiteX104" fmla="*/ 132331 w 1088724"/>
              <a:gd name="connsiteY104" fmla="*/ 110777 h 111451"/>
              <a:gd name="connsiteX105" fmla="*/ 174936 w 1088724"/>
              <a:gd name="connsiteY105" fmla="*/ 69917 h 111451"/>
              <a:gd name="connsiteX106" fmla="*/ 174922 w 1088724"/>
              <a:gd name="connsiteY106" fmla="*/ 67597 h 111451"/>
              <a:gd name="connsiteX107" fmla="*/ 174922 w 1088724"/>
              <a:gd name="connsiteY107" fmla="*/ 1557 h 111451"/>
              <a:gd name="connsiteX108" fmla="*/ 152106 w 1088724"/>
              <a:gd name="connsiteY108" fmla="*/ 1557 h 111451"/>
              <a:gd name="connsiteX109" fmla="*/ 152106 w 1088724"/>
              <a:gd name="connsiteY109" fmla="*/ 67597 h 111451"/>
              <a:gd name="connsiteX110" fmla="*/ 132205 w 1088724"/>
              <a:gd name="connsiteY110" fmla="*/ 87536 h 111451"/>
              <a:gd name="connsiteX111" fmla="*/ 112304 w 1088724"/>
              <a:gd name="connsiteY111" fmla="*/ 67597 h 111451"/>
              <a:gd name="connsiteX112" fmla="*/ 112304 w 1088724"/>
              <a:gd name="connsiteY112" fmla="*/ 1557 h 111451"/>
              <a:gd name="connsiteX113" fmla="*/ 89487 w 1088724"/>
              <a:gd name="connsiteY113" fmla="*/ 1557 h 111451"/>
              <a:gd name="connsiteX114" fmla="*/ 89487 w 1088724"/>
              <a:gd name="connsiteY114" fmla="*/ 67597 h 111451"/>
              <a:gd name="connsiteX115" fmla="*/ 129756 w 1088724"/>
              <a:gd name="connsiteY115" fmla="*/ 110770 h 111451"/>
              <a:gd name="connsiteX116" fmla="*/ 132331 w 1088724"/>
              <a:gd name="connsiteY116" fmla="*/ 110777 h 111451"/>
              <a:gd name="connsiteX117" fmla="*/ 41066 w 1088724"/>
              <a:gd name="connsiteY117" fmla="*/ 49182 h 111451"/>
              <a:gd name="connsiteX118" fmla="*/ 22812 w 1088724"/>
              <a:gd name="connsiteY118" fmla="*/ 49182 h 111451"/>
              <a:gd name="connsiteX119" fmla="*/ 22812 w 1088724"/>
              <a:gd name="connsiteY119" fmla="*/ 23782 h 111451"/>
              <a:gd name="connsiteX120" fmla="*/ 41066 w 1088724"/>
              <a:gd name="connsiteY120" fmla="*/ 23782 h 111451"/>
              <a:gd name="connsiteX121" fmla="*/ 54598 w 1088724"/>
              <a:gd name="connsiteY121" fmla="*/ 35562 h 111451"/>
              <a:gd name="connsiteX122" fmla="*/ 54629 w 1088724"/>
              <a:gd name="connsiteY122" fmla="*/ 36482 h 111451"/>
              <a:gd name="connsiteX123" fmla="*/ 41984 w 1088724"/>
              <a:gd name="connsiteY123" fmla="*/ 49213 h 111451"/>
              <a:gd name="connsiteX124" fmla="*/ 41066 w 1088724"/>
              <a:gd name="connsiteY124" fmla="*/ 49182 h 111451"/>
              <a:gd name="connsiteX125" fmla="*/ 41066 w 1088724"/>
              <a:gd name="connsiteY125" fmla="*/ 1557 h 111451"/>
              <a:gd name="connsiteX126" fmla="*/ -4 w 1088724"/>
              <a:gd name="connsiteY126" fmla="*/ 1557 h 111451"/>
              <a:gd name="connsiteX127" fmla="*/ -4 w 1088724"/>
              <a:gd name="connsiteY127" fmla="*/ 109380 h 111451"/>
              <a:gd name="connsiteX128" fmla="*/ 22812 w 1088724"/>
              <a:gd name="connsiteY128" fmla="*/ 109380 h 111451"/>
              <a:gd name="connsiteX129" fmla="*/ 22812 w 1088724"/>
              <a:gd name="connsiteY129" fmla="*/ 71280 h 111451"/>
              <a:gd name="connsiteX130" fmla="*/ 41066 w 1088724"/>
              <a:gd name="connsiteY130" fmla="*/ 71280 h 111451"/>
              <a:gd name="connsiteX131" fmla="*/ 77831 w 1088724"/>
              <a:gd name="connsiteY131" fmla="*/ 38647 h 111451"/>
              <a:gd name="connsiteX132" fmla="*/ 45260 w 1088724"/>
              <a:gd name="connsiteY132" fmla="*/ 1811 h 111451"/>
              <a:gd name="connsiteX133" fmla="*/ 41065 w 1088724"/>
              <a:gd name="connsiteY133" fmla="*/ 1811 h 1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088724" h="111451">
                <a:moveTo>
                  <a:pt x="986554" y="1557"/>
                </a:moveTo>
                <a:lnTo>
                  <a:pt x="1026610" y="63787"/>
                </a:lnTo>
                <a:lnTo>
                  <a:pt x="1026610" y="109380"/>
                </a:lnTo>
                <a:lnTo>
                  <a:pt x="1049553" y="109380"/>
                </a:lnTo>
                <a:lnTo>
                  <a:pt x="1049553" y="64041"/>
                </a:lnTo>
                <a:lnTo>
                  <a:pt x="1088721" y="1811"/>
                </a:lnTo>
                <a:lnTo>
                  <a:pt x="1062102" y="1811"/>
                </a:lnTo>
                <a:lnTo>
                  <a:pt x="1038271" y="40927"/>
                </a:lnTo>
                <a:lnTo>
                  <a:pt x="1014441" y="1557"/>
                </a:lnTo>
                <a:close/>
                <a:moveTo>
                  <a:pt x="935851" y="110904"/>
                </a:moveTo>
                <a:cubicBezTo>
                  <a:pt x="960651" y="111764"/>
                  <a:pt x="982428" y="94513"/>
                  <a:pt x="987314" y="70137"/>
                </a:cubicBezTo>
                <a:lnTo>
                  <a:pt x="961963" y="70137"/>
                </a:lnTo>
                <a:cubicBezTo>
                  <a:pt x="958523" y="81540"/>
                  <a:pt x="947861" y="89201"/>
                  <a:pt x="935977" y="88806"/>
                </a:cubicBezTo>
                <a:cubicBezTo>
                  <a:pt x="917601" y="87669"/>
                  <a:pt x="903623" y="71822"/>
                  <a:pt x="904758" y="53410"/>
                </a:cubicBezTo>
                <a:cubicBezTo>
                  <a:pt x="905795" y="36585"/>
                  <a:pt x="919184" y="23170"/>
                  <a:pt x="935977" y="22131"/>
                </a:cubicBezTo>
                <a:cubicBezTo>
                  <a:pt x="947267" y="21790"/>
                  <a:pt x="957496" y="28759"/>
                  <a:pt x="961329" y="39403"/>
                </a:cubicBezTo>
                <a:lnTo>
                  <a:pt x="986681" y="39403"/>
                </a:lnTo>
                <a:cubicBezTo>
                  <a:pt x="981537" y="15702"/>
                  <a:pt x="960169" y="-890"/>
                  <a:pt x="935978" y="33"/>
                </a:cubicBezTo>
                <a:cubicBezTo>
                  <a:pt x="905420" y="1499"/>
                  <a:pt x="881834" y="27507"/>
                  <a:pt x="883297" y="58123"/>
                </a:cubicBezTo>
                <a:cubicBezTo>
                  <a:pt x="884662" y="86688"/>
                  <a:pt x="907467" y="109537"/>
                  <a:pt x="935978" y="110904"/>
                </a:cubicBezTo>
                <a:moveTo>
                  <a:pt x="844585" y="109634"/>
                </a:moveTo>
                <a:lnTo>
                  <a:pt x="867401" y="109634"/>
                </a:lnTo>
                <a:lnTo>
                  <a:pt x="867401" y="1557"/>
                </a:lnTo>
                <a:lnTo>
                  <a:pt x="844585" y="1557"/>
                </a:lnTo>
                <a:lnTo>
                  <a:pt x="844585" y="109380"/>
                </a:lnTo>
                <a:close/>
                <a:moveTo>
                  <a:pt x="760925" y="1557"/>
                </a:moveTo>
                <a:lnTo>
                  <a:pt x="760925" y="109380"/>
                </a:lnTo>
                <a:lnTo>
                  <a:pt x="833050" y="109380"/>
                </a:lnTo>
                <a:lnTo>
                  <a:pt x="833050" y="87790"/>
                </a:lnTo>
                <a:lnTo>
                  <a:pt x="783741" y="87790"/>
                </a:lnTo>
                <a:lnTo>
                  <a:pt x="783741" y="1557"/>
                </a:lnTo>
                <a:close/>
                <a:moveTo>
                  <a:pt x="692475" y="22385"/>
                </a:moveTo>
                <a:cubicBezTo>
                  <a:pt x="710861" y="21403"/>
                  <a:pt x="726560" y="35540"/>
                  <a:pt x="727540" y="53961"/>
                </a:cubicBezTo>
                <a:cubicBezTo>
                  <a:pt x="728520" y="72382"/>
                  <a:pt x="714410" y="88111"/>
                  <a:pt x="696024" y="89093"/>
                </a:cubicBezTo>
                <a:cubicBezTo>
                  <a:pt x="677639" y="90075"/>
                  <a:pt x="661940" y="75938"/>
                  <a:pt x="660960" y="57517"/>
                </a:cubicBezTo>
                <a:cubicBezTo>
                  <a:pt x="660929" y="56941"/>
                  <a:pt x="660913" y="56364"/>
                  <a:pt x="660913" y="55786"/>
                </a:cubicBezTo>
                <a:cubicBezTo>
                  <a:pt x="660002" y="38275"/>
                  <a:pt x="673433" y="23340"/>
                  <a:pt x="690911" y="22428"/>
                </a:cubicBezTo>
                <a:cubicBezTo>
                  <a:pt x="691432" y="22401"/>
                  <a:pt x="691954" y="22387"/>
                  <a:pt x="692475" y="22385"/>
                </a:cubicBezTo>
                <a:moveTo>
                  <a:pt x="692475" y="287"/>
                </a:moveTo>
                <a:cubicBezTo>
                  <a:pt x="661883" y="77"/>
                  <a:pt x="636913" y="24754"/>
                  <a:pt x="636703" y="55404"/>
                </a:cubicBezTo>
                <a:cubicBezTo>
                  <a:pt x="636493" y="86055"/>
                  <a:pt x="661122" y="111072"/>
                  <a:pt x="691715" y="111283"/>
                </a:cubicBezTo>
                <a:cubicBezTo>
                  <a:pt x="722307" y="111493"/>
                  <a:pt x="747277" y="86817"/>
                  <a:pt x="747487" y="56166"/>
                </a:cubicBezTo>
                <a:cubicBezTo>
                  <a:pt x="747488" y="56040"/>
                  <a:pt x="747488" y="55913"/>
                  <a:pt x="747488" y="55786"/>
                </a:cubicBezTo>
                <a:cubicBezTo>
                  <a:pt x="748335" y="25989"/>
                  <a:pt x="724912" y="1145"/>
                  <a:pt x="695172" y="297"/>
                </a:cubicBezTo>
                <a:cubicBezTo>
                  <a:pt x="694273" y="271"/>
                  <a:pt x="693374" y="268"/>
                  <a:pt x="692475" y="287"/>
                </a:cubicBezTo>
                <a:moveTo>
                  <a:pt x="593604" y="49436"/>
                </a:moveTo>
                <a:lnTo>
                  <a:pt x="575224" y="49436"/>
                </a:lnTo>
                <a:lnTo>
                  <a:pt x="575224" y="24036"/>
                </a:lnTo>
                <a:lnTo>
                  <a:pt x="593604" y="24036"/>
                </a:lnTo>
                <a:cubicBezTo>
                  <a:pt x="600592" y="23616"/>
                  <a:pt x="606597" y="28950"/>
                  <a:pt x="607017" y="35952"/>
                </a:cubicBezTo>
                <a:cubicBezTo>
                  <a:pt x="607033" y="36213"/>
                  <a:pt x="607041" y="36475"/>
                  <a:pt x="607040" y="36736"/>
                </a:cubicBezTo>
                <a:cubicBezTo>
                  <a:pt x="607053" y="43750"/>
                  <a:pt x="601388" y="49447"/>
                  <a:pt x="594387" y="49459"/>
                </a:cubicBezTo>
                <a:cubicBezTo>
                  <a:pt x="594126" y="49460"/>
                  <a:pt x="593865" y="49452"/>
                  <a:pt x="593604" y="49436"/>
                </a:cubicBezTo>
                <a:moveTo>
                  <a:pt x="593604" y="1811"/>
                </a:moveTo>
                <a:lnTo>
                  <a:pt x="553041" y="1811"/>
                </a:lnTo>
                <a:lnTo>
                  <a:pt x="553041" y="109634"/>
                </a:lnTo>
                <a:lnTo>
                  <a:pt x="575731" y="109634"/>
                </a:lnTo>
                <a:lnTo>
                  <a:pt x="575731" y="71534"/>
                </a:lnTo>
                <a:lnTo>
                  <a:pt x="594111" y="71534"/>
                </a:lnTo>
                <a:cubicBezTo>
                  <a:pt x="613258" y="72695"/>
                  <a:pt x="629718" y="58084"/>
                  <a:pt x="630877" y="38901"/>
                </a:cubicBezTo>
                <a:cubicBezTo>
                  <a:pt x="632035" y="19718"/>
                  <a:pt x="617452" y="3226"/>
                  <a:pt x="598306" y="2065"/>
                </a:cubicBezTo>
                <a:cubicBezTo>
                  <a:pt x="596909" y="1981"/>
                  <a:pt x="595508" y="1981"/>
                  <a:pt x="594111" y="2065"/>
                </a:cubicBezTo>
                <a:moveTo>
                  <a:pt x="456832" y="111412"/>
                </a:moveTo>
                <a:cubicBezTo>
                  <a:pt x="481680" y="112336"/>
                  <a:pt x="503529" y="95070"/>
                  <a:pt x="508423" y="70645"/>
                </a:cubicBezTo>
                <a:lnTo>
                  <a:pt x="483071" y="70645"/>
                </a:lnTo>
                <a:cubicBezTo>
                  <a:pt x="479731" y="81843"/>
                  <a:pt x="469383" y="89463"/>
                  <a:pt x="457719" y="89314"/>
                </a:cubicBezTo>
                <a:cubicBezTo>
                  <a:pt x="439343" y="88177"/>
                  <a:pt x="425365" y="72330"/>
                  <a:pt x="426500" y="53918"/>
                </a:cubicBezTo>
                <a:cubicBezTo>
                  <a:pt x="427537" y="37093"/>
                  <a:pt x="440926" y="23678"/>
                  <a:pt x="457719" y="22639"/>
                </a:cubicBezTo>
                <a:cubicBezTo>
                  <a:pt x="469021" y="22257"/>
                  <a:pt x="479271" y="29241"/>
                  <a:pt x="483071" y="39911"/>
                </a:cubicBezTo>
                <a:lnTo>
                  <a:pt x="508422" y="39911"/>
                </a:lnTo>
                <a:cubicBezTo>
                  <a:pt x="503325" y="16181"/>
                  <a:pt x="481927" y="-434"/>
                  <a:pt x="457719" y="541"/>
                </a:cubicBezTo>
                <a:cubicBezTo>
                  <a:pt x="427161" y="2007"/>
                  <a:pt x="403575" y="28015"/>
                  <a:pt x="405038" y="58631"/>
                </a:cubicBezTo>
                <a:cubicBezTo>
                  <a:pt x="406403" y="87196"/>
                  <a:pt x="429209" y="110045"/>
                  <a:pt x="457719" y="111412"/>
                </a:cubicBezTo>
                <a:moveTo>
                  <a:pt x="366961" y="109888"/>
                </a:moveTo>
                <a:lnTo>
                  <a:pt x="388256" y="109888"/>
                </a:lnTo>
                <a:lnTo>
                  <a:pt x="388256" y="1557"/>
                </a:lnTo>
                <a:lnTo>
                  <a:pt x="365439" y="1557"/>
                </a:lnTo>
                <a:lnTo>
                  <a:pt x="365439" y="109380"/>
                </a:lnTo>
                <a:close/>
                <a:moveTo>
                  <a:pt x="281779" y="1557"/>
                </a:moveTo>
                <a:lnTo>
                  <a:pt x="281779" y="109380"/>
                </a:lnTo>
                <a:lnTo>
                  <a:pt x="353904" y="109380"/>
                </a:lnTo>
                <a:lnTo>
                  <a:pt x="353904" y="87790"/>
                </a:lnTo>
                <a:lnTo>
                  <a:pt x="304469" y="87790"/>
                </a:lnTo>
                <a:lnTo>
                  <a:pt x="304469" y="1557"/>
                </a:lnTo>
                <a:close/>
                <a:moveTo>
                  <a:pt x="213964" y="87536"/>
                </a:moveTo>
                <a:lnTo>
                  <a:pt x="213964" y="62136"/>
                </a:lnTo>
                <a:lnTo>
                  <a:pt x="234498" y="62136"/>
                </a:lnTo>
                <a:cubicBezTo>
                  <a:pt x="241499" y="62136"/>
                  <a:pt x="247174" y="67822"/>
                  <a:pt x="247174" y="74836"/>
                </a:cubicBezTo>
                <a:cubicBezTo>
                  <a:pt x="247174" y="81850"/>
                  <a:pt x="241499" y="87536"/>
                  <a:pt x="234498" y="87536"/>
                </a:cubicBezTo>
                <a:close/>
                <a:moveTo>
                  <a:pt x="213964" y="44991"/>
                </a:moveTo>
                <a:lnTo>
                  <a:pt x="213964" y="23401"/>
                </a:lnTo>
                <a:lnTo>
                  <a:pt x="230569" y="23401"/>
                </a:lnTo>
                <a:cubicBezTo>
                  <a:pt x="236653" y="23117"/>
                  <a:pt x="241815" y="27829"/>
                  <a:pt x="242098" y="33924"/>
                </a:cubicBezTo>
                <a:cubicBezTo>
                  <a:pt x="242100" y="33973"/>
                  <a:pt x="242102" y="34021"/>
                  <a:pt x="242104" y="34069"/>
                </a:cubicBezTo>
                <a:cubicBezTo>
                  <a:pt x="241968" y="40240"/>
                  <a:pt x="236864" y="45132"/>
                  <a:pt x="230705" y="44995"/>
                </a:cubicBezTo>
                <a:cubicBezTo>
                  <a:pt x="230660" y="44994"/>
                  <a:pt x="230614" y="44993"/>
                  <a:pt x="230569" y="44991"/>
                </a:cubicBezTo>
                <a:close/>
                <a:moveTo>
                  <a:pt x="191147" y="109380"/>
                </a:moveTo>
                <a:lnTo>
                  <a:pt x="236146" y="109380"/>
                </a:lnTo>
                <a:cubicBezTo>
                  <a:pt x="253958" y="110243"/>
                  <a:pt x="269102" y="96491"/>
                  <a:pt x="269991" y="78646"/>
                </a:cubicBezTo>
                <a:cubicBezTo>
                  <a:pt x="270726" y="66211"/>
                  <a:pt x="262350" y="55076"/>
                  <a:pt x="250216" y="52357"/>
                </a:cubicBezTo>
                <a:cubicBezTo>
                  <a:pt x="259254" y="48763"/>
                  <a:pt x="265184" y="40002"/>
                  <a:pt x="265174" y="30259"/>
                </a:cubicBezTo>
                <a:cubicBezTo>
                  <a:pt x="263629" y="13133"/>
                  <a:pt x="248707" y="383"/>
                  <a:pt x="231583" y="1557"/>
                </a:cubicBezTo>
                <a:lnTo>
                  <a:pt x="191147" y="1557"/>
                </a:lnTo>
                <a:lnTo>
                  <a:pt x="191147" y="109380"/>
                </a:lnTo>
                <a:close/>
                <a:moveTo>
                  <a:pt x="132331" y="110777"/>
                </a:moveTo>
                <a:cubicBezTo>
                  <a:pt x="155358" y="111281"/>
                  <a:pt x="174433" y="92988"/>
                  <a:pt x="174936" y="69917"/>
                </a:cubicBezTo>
                <a:cubicBezTo>
                  <a:pt x="174953" y="69144"/>
                  <a:pt x="174948" y="68370"/>
                  <a:pt x="174922" y="67597"/>
                </a:cubicBezTo>
                <a:lnTo>
                  <a:pt x="174922" y="1557"/>
                </a:lnTo>
                <a:lnTo>
                  <a:pt x="152106" y="1557"/>
                </a:lnTo>
                <a:lnTo>
                  <a:pt x="152106" y="67597"/>
                </a:lnTo>
                <a:cubicBezTo>
                  <a:pt x="152106" y="78609"/>
                  <a:pt x="143196" y="87536"/>
                  <a:pt x="132205" y="87536"/>
                </a:cubicBezTo>
                <a:cubicBezTo>
                  <a:pt x="121214" y="87536"/>
                  <a:pt x="112304" y="78609"/>
                  <a:pt x="112304" y="67597"/>
                </a:cubicBezTo>
                <a:lnTo>
                  <a:pt x="112304" y="1557"/>
                </a:lnTo>
                <a:lnTo>
                  <a:pt x="89487" y="1557"/>
                </a:lnTo>
                <a:lnTo>
                  <a:pt x="89487" y="67597"/>
                </a:lnTo>
                <a:cubicBezTo>
                  <a:pt x="88708" y="90660"/>
                  <a:pt x="106737" y="109989"/>
                  <a:pt x="129756" y="110770"/>
                </a:cubicBezTo>
                <a:cubicBezTo>
                  <a:pt x="130614" y="110799"/>
                  <a:pt x="131473" y="110801"/>
                  <a:pt x="132331" y="110777"/>
                </a:cubicBezTo>
                <a:moveTo>
                  <a:pt x="41066" y="49182"/>
                </a:moveTo>
                <a:lnTo>
                  <a:pt x="22812" y="49182"/>
                </a:lnTo>
                <a:lnTo>
                  <a:pt x="22812" y="23782"/>
                </a:lnTo>
                <a:lnTo>
                  <a:pt x="41066" y="23782"/>
                </a:lnTo>
                <a:cubicBezTo>
                  <a:pt x="48049" y="23291"/>
                  <a:pt x="54108" y="28565"/>
                  <a:pt x="54598" y="35562"/>
                </a:cubicBezTo>
                <a:cubicBezTo>
                  <a:pt x="54619" y="35868"/>
                  <a:pt x="54629" y="36175"/>
                  <a:pt x="54629" y="36482"/>
                </a:cubicBezTo>
                <a:cubicBezTo>
                  <a:pt x="54646" y="43496"/>
                  <a:pt x="48985" y="49196"/>
                  <a:pt x="41984" y="49213"/>
                </a:cubicBezTo>
                <a:cubicBezTo>
                  <a:pt x="41678" y="49214"/>
                  <a:pt x="41371" y="49204"/>
                  <a:pt x="41066" y="49182"/>
                </a:cubicBezTo>
                <a:moveTo>
                  <a:pt x="41066" y="1557"/>
                </a:moveTo>
                <a:lnTo>
                  <a:pt x="-4" y="1557"/>
                </a:lnTo>
                <a:lnTo>
                  <a:pt x="-4" y="109380"/>
                </a:lnTo>
                <a:lnTo>
                  <a:pt x="22812" y="109380"/>
                </a:lnTo>
                <a:lnTo>
                  <a:pt x="22812" y="71280"/>
                </a:lnTo>
                <a:lnTo>
                  <a:pt x="41066" y="71280"/>
                </a:lnTo>
                <a:cubicBezTo>
                  <a:pt x="60212" y="72441"/>
                  <a:pt x="76673" y="57831"/>
                  <a:pt x="77831" y="38647"/>
                </a:cubicBezTo>
                <a:cubicBezTo>
                  <a:pt x="78989" y="19464"/>
                  <a:pt x="64407" y="2972"/>
                  <a:pt x="45260" y="1811"/>
                </a:cubicBezTo>
                <a:cubicBezTo>
                  <a:pt x="43863" y="1727"/>
                  <a:pt x="42462" y="1727"/>
                  <a:pt x="41065" y="1811"/>
                </a:cubicBezTo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4A52BFC2-BD87-9753-CC78-D39059228CC5}"/>
              </a:ext>
            </a:extLst>
          </p:cNvPr>
          <p:cNvSpPr/>
          <p:nvPr/>
        </p:nvSpPr>
        <p:spPr>
          <a:xfrm>
            <a:off x="1369471" y="499859"/>
            <a:ext cx="1132202" cy="111009"/>
          </a:xfrm>
          <a:custGeom>
            <a:avLst/>
            <a:gdLst>
              <a:gd name="connsiteX0" fmla="*/ 1060074 w 1132202"/>
              <a:gd name="connsiteY0" fmla="*/ 1406 h 111009"/>
              <a:gd name="connsiteX1" fmla="*/ 1060074 w 1132202"/>
              <a:gd name="connsiteY1" fmla="*/ 109229 h 111009"/>
              <a:gd name="connsiteX2" fmla="*/ 1132199 w 1132202"/>
              <a:gd name="connsiteY2" fmla="*/ 109229 h 111009"/>
              <a:gd name="connsiteX3" fmla="*/ 1132199 w 1132202"/>
              <a:gd name="connsiteY3" fmla="*/ 87385 h 111009"/>
              <a:gd name="connsiteX4" fmla="*/ 1082890 w 1132202"/>
              <a:gd name="connsiteY4" fmla="*/ 87385 h 111009"/>
              <a:gd name="connsiteX5" fmla="*/ 1082890 w 1132202"/>
              <a:gd name="connsiteY5" fmla="*/ 1406 h 111009"/>
              <a:gd name="connsiteX6" fmla="*/ 985540 w 1132202"/>
              <a:gd name="connsiteY6" fmla="*/ 71637 h 111009"/>
              <a:gd name="connsiteX7" fmla="*/ 998976 w 1132202"/>
              <a:gd name="connsiteY7" fmla="*/ 37093 h 111009"/>
              <a:gd name="connsiteX8" fmla="*/ 1011652 w 1132202"/>
              <a:gd name="connsiteY8" fmla="*/ 71637 h 111009"/>
              <a:gd name="connsiteX9" fmla="*/ 1026356 w 1132202"/>
              <a:gd name="connsiteY9" fmla="*/ 109737 h 111009"/>
              <a:gd name="connsiteX10" fmla="*/ 1051708 w 1132202"/>
              <a:gd name="connsiteY10" fmla="*/ 109737 h 111009"/>
              <a:gd name="connsiteX11" fmla="*/ 1008737 w 1132202"/>
              <a:gd name="connsiteY11" fmla="*/ 1914 h 111009"/>
              <a:gd name="connsiteX12" fmla="*/ 989089 w 1132202"/>
              <a:gd name="connsiteY12" fmla="*/ 1914 h 111009"/>
              <a:gd name="connsiteX13" fmla="*/ 945991 w 1132202"/>
              <a:gd name="connsiteY13" fmla="*/ 109229 h 111009"/>
              <a:gd name="connsiteX14" fmla="*/ 970202 w 1132202"/>
              <a:gd name="connsiteY14" fmla="*/ 109229 h 111009"/>
              <a:gd name="connsiteX15" fmla="*/ 977174 w 1132202"/>
              <a:gd name="connsiteY15" fmla="*/ 91195 h 111009"/>
              <a:gd name="connsiteX16" fmla="*/ 1018624 w 1132202"/>
              <a:gd name="connsiteY16" fmla="*/ 91195 h 111009"/>
              <a:gd name="connsiteX17" fmla="*/ 1025469 w 1132202"/>
              <a:gd name="connsiteY17" fmla="*/ 109229 h 111009"/>
              <a:gd name="connsiteX18" fmla="*/ 851937 w 1132202"/>
              <a:gd name="connsiteY18" fmla="*/ 1914 h 111009"/>
              <a:gd name="connsiteX19" fmla="*/ 851937 w 1132202"/>
              <a:gd name="connsiteY19" fmla="*/ 109737 h 111009"/>
              <a:gd name="connsiteX20" fmla="*/ 874627 w 1132202"/>
              <a:gd name="connsiteY20" fmla="*/ 109737 h 111009"/>
              <a:gd name="connsiteX21" fmla="*/ 874627 w 1132202"/>
              <a:gd name="connsiteY21" fmla="*/ 46237 h 111009"/>
              <a:gd name="connsiteX22" fmla="*/ 918738 w 1132202"/>
              <a:gd name="connsiteY22" fmla="*/ 109737 h 111009"/>
              <a:gd name="connsiteX23" fmla="*/ 937879 w 1132202"/>
              <a:gd name="connsiteY23" fmla="*/ 109737 h 111009"/>
              <a:gd name="connsiteX24" fmla="*/ 937879 w 1132202"/>
              <a:gd name="connsiteY24" fmla="*/ 1406 h 111009"/>
              <a:gd name="connsiteX25" fmla="*/ 915062 w 1132202"/>
              <a:gd name="connsiteY25" fmla="*/ 1406 h 111009"/>
              <a:gd name="connsiteX26" fmla="*/ 915062 w 1132202"/>
              <a:gd name="connsiteY26" fmla="*/ 64271 h 111009"/>
              <a:gd name="connsiteX27" fmla="*/ 871204 w 1132202"/>
              <a:gd name="connsiteY27" fmla="*/ 1406 h 111009"/>
              <a:gd name="connsiteX28" fmla="*/ 783614 w 1132202"/>
              <a:gd name="connsiteY28" fmla="*/ 22488 h 111009"/>
              <a:gd name="connsiteX29" fmla="*/ 818070 w 1132202"/>
              <a:gd name="connsiteY29" fmla="*/ 54730 h 111009"/>
              <a:gd name="connsiteX30" fmla="*/ 785889 w 1132202"/>
              <a:gd name="connsiteY30" fmla="*/ 89251 h 111009"/>
              <a:gd name="connsiteX31" fmla="*/ 751434 w 1132202"/>
              <a:gd name="connsiteY31" fmla="*/ 57009 h 111009"/>
              <a:gd name="connsiteX32" fmla="*/ 751418 w 1132202"/>
              <a:gd name="connsiteY32" fmla="*/ 55381 h 111009"/>
              <a:gd name="connsiteX33" fmla="*/ 781549 w 1132202"/>
              <a:gd name="connsiteY33" fmla="*/ 22144 h 111009"/>
              <a:gd name="connsiteX34" fmla="*/ 782981 w 1132202"/>
              <a:gd name="connsiteY34" fmla="*/ 22107 h 111009"/>
              <a:gd name="connsiteX35" fmla="*/ 782981 w 1132202"/>
              <a:gd name="connsiteY35" fmla="*/ 9 h 111009"/>
              <a:gd name="connsiteX36" fmla="*/ 727208 w 1132202"/>
              <a:gd name="connsiteY36" fmla="*/ 55126 h 111009"/>
              <a:gd name="connsiteX37" fmla="*/ 782220 w 1132202"/>
              <a:gd name="connsiteY37" fmla="*/ 111005 h 111009"/>
              <a:gd name="connsiteX38" fmla="*/ 837992 w 1132202"/>
              <a:gd name="connsiteY38" fmla="*/ 55888 h 111009"/>
              <a:gd name="connsiteX39" fmla="*/ 837993 w 1132202"/>
              <a:gd name="connsiteY39" fmla="*/ 55381 h 111009"/>
              <a:gd name="connsiteX40" fmla="*/ 785546 w 1132202"/>
              <a:gd name="connsiteY40" fmla="*/ 15 h 111009"/>
              <a:gd name="connsiteX41" fmla="*/ 782980 w 1132202"/>
              <a:gd name="connsiteY41" fmla="*/ 9 h 111009"/>
              <a:gd name="connsiteX42" fmla="*/ 692475 w 1132202"/>
              <a:gd name="connsiteY42" fmla="*/ 109229 h 111009"/>
              <a:gd name="connsiteX43" fmla="*/ 715165 w 1132202"/>
              <a:gd name="connsiteY43" fmla="*/ 109229 h 111009"/>
              <a:gd name="connsiteX44" fmla="*/ 715165 w 1132202"/>
              <a:gd name="connsiteY44" fmla="*/ 1406 h 111009"/>
              <a:gd name="connsiteX45" fmla="*/ 692475 w 1132202"/>
              <a:gd name="connsiteY45" fmla="*/ 1406 h 111009"/>
              <a:gd name="connsiteX46" fmla="*/ 692475 w 1132202"/>
              <a:gd name="connsiteY46" fmla="*/ 109229 h 111009"/>
              <a:gd name="connsiteX47" fmla="*/ 681067 w 1132202"/>
              <a:gd name="connsiteY47" fmla="*/ 1406 h 111009"/>
              <a:gd name="connsiteX48" fmla="*/ 594872 w 1132202"/>
              <a:gd name="connsiteY48" fmla="*/ 1406 h 111009"/>
              <a:gd name="connsiteX49" fmla="*/ 594872 w 1132202"/>
              <a:gd name="connsiteY49" fmla="*/ 23250 h 111009"/>
              <a:gd name="connsiteX50" fmla="*/ 626308 w 1132202"/>
              <a:gd name="connsiteY50" fmla="*/ 23250 h 111009"/>
              <a:gd name="connsiteX51" fmla="*/ 626308 w 1132202"/>
              <a:gd name="connsiteY51" fmla="*/ 109229 h 111009"/>
              <a:gd name="connsiteX52" fmla="*/ 648997 w 1132202"/>
              <a:gd name="connsiteY52" fmla="*/ 109229 h 111009"/>
              <a:gd name="connsiteX53" fmla="*/ 648997 w 1132202"/>
              <a:gd name="connsiteY53" fmla="*/ 23250 h 111009"/>
              <a:gd name="connsiteX54" fmla="*/ 680560 w 1132202"/>
              <a:gd name="connsiteY54" fmla="*/ 23250 h 111009"/>
              <a:gd name="connsiteX55" fmla="*/ 680560 w 1132202"/>
              <a:gd name="connsiteY55" fmla="*/ 1406 h 111009"/>
              <a:gd name="connsiteX56" fmla="*/ 542647 w 1132202"/>
              <a:gd name="connsiteY56" fmla="*/ 71637 h 111009"/>
              <a:gd name="connsiteX57" fmla="*/ 555957 w 1132202"/>
              <a:gd name="connsiteY57" fmla="*/ 37093 h 111009"/>
              <a:gd name="connsiteX58" fmla="*/ 568633 w 1132202"/>
              <a:gd name="connsiteY58" fmla="*/ 71637 h 111009"/>
              <a:gd name="connsiteX59" fmla="*/ 583337 w 1132202"/>
              <a:gd name="connsiteY59" fmla="*/ 109737 h 111009"/>
              <a:gd name="connsiteX60" fmla="*/ 608688 w 1132202"/>
              <a:gd name="connsiteY60" fmla="*/ 109737 h 111009"/>
              <a:gd name="connsiteX61" fmla="*/ 565717 w 1132202"/>
              <a:gd name="connsiteY61" fmla="*/ 1914 h 111009"/>
              <a:gd name="connsiteX62" fmla="*/ 547337 w 1132202"/>
              <a:gd name="connsiteY62" fmla="*/ 1914 h 111009"/>
              <a:gd name="connsiteX63" fmla="*/ 504493 w 1132202"/>
              <a:gd name="connsiteY63" fmla="*/ 109737 h 111009"/>
              <a:gd name="connsiteX64" fmla="*/ 527690 w 1132202"/>
              <a:gd name="connsiteY64" fmla="*/ 109737 h 111009"/>
              <a:gd name="connsiteX65" fmla="*/ 534535 w 1132202"/>
              <a:gd name="connsiteY65" fmla="*/ 91703 h 111009"/>
              <a:gd name="connsiteX66" fmla="*/ 576111 w 1132202"/>
              <a:gd name="connsiteY66" fmla="*/ 91703 h 111009"/>
              <a:gd name="connsiteX67" fmla="*/ 582830 w 1132202"/>
              <a:gd name="connsiteY67" fmla="*/ 109737 h 111009"/>
              <a:gd name="connsiteX68" fmla="*/ 408537 w 1132202"/>
              <a:gd name="connsiteY68" fmla="*/ 1406 h 111009"/>
              <a:gd name="connsiteX69" fmla="*/ 408537 w 1132202"/>
              <a:gd name="connsiteY69" fmla="*/ 109229 h 111009"/>
              <a:gd name="connsiteX70" fmla="*/ 431227 w 1132202"/>
              <a:gd name="connsiteY70" fmla="*/ 109229 h 111009"/>
              <a:gd name="connsiteX71" fmla="*/ 431227 w 1132202"/>
              <a:gd name="connsiteY71" fmla="*/ 45729 h 111009"/>
              <a:gd name="connsiteX72" fmla="*/ 475339 w 1132202"/>
              <a:gd name="connsiteY72" fmla="*/ 109229 h 111009"/>
              <a:gd name="connsiteX73" fmla="*/ 494479 w 1132202"/>
              <a:gd name="connsiteY73" fmla="*/ 109229 h 111009"/>
              <a:gd name="connsiteX74" fmla="*/ 494479 w 1132202"/>
              <a:gd name="connsiteY74" fmla="*/ 1406 h 111009"/>
              <a:gd name="connsiteX75" fmla="*/ 471663 w 1132202"/>
              <a:gd name="connsiteY75" fmla="*/ 1406 h 111009"/>
              <a:gd name="connsiteX76" fmla="*/ 471663 w 1132202"/>
              <a:gd name="connsiteY76" fmla="*/ 64271 h 111009"/>
              <a:gd name="connsiteX77" fmla="*/ 427804 w 1132202"/>
              <a:gd name="connsiteY77" fmla="*/ 1406 h 111009"/>
              <a:gd name="connsiteX78" fmla="*/ 336412 w 1132202"/>
              <a:gd name="connsiteY78" fmla="*/ 23377 h 111009"/>
              <a:gd name="connsiteX79" fmla="*/ 352764 w 1132202"/>
              <a:gd name="connsiteY79" fmla="*/ 23377 h 111009"/>
              <a:gd name="connsiteX80" fmla="*/ 365439 w 1132202"/>
              <a:gd name="connsiteY80" fmla="*/ 36077 h 111009"/>
              <a:gd name="connsiteX81" fmla="*/ 352764 w 1132202"/>
              <a:gd name="connsiteY81" fmla="*/ 48777 h 111009"/>
              <a:gd name="connsiteX82" fmla="*/ 336412 w 1132202"/>
              <a:gd name="connsiteY82" fmla="*/ 48777 h 111009"/>
              <a:gd name="connsiteX83" fmla="*/ 336412 w 1132202"/>
              <a:gd name="connsiteY83" fmla="*/ 23377 h 111009"/>
              <a:gd name="connsiteX84" fmla="*/ 399791 w 1132202"/>
              <a:gd name="connsiteY84" fmla="*/ 109229 h 111009"/>
              <a:gd name="connsiteX85" fmla="*/ 371651 w 1132202"/>
              <a:gd name="connsiteY85" fmla="*/ 64525 h 111009"/>
              <a:gd name="connsiteX86" fmla="*/ 388890 w 1132202"/>
              <a:gd name="connsiteY86" fmla="*/ 34680 h 111009"/>
              <a:gd name="connsiteX87" fmla="*/ 354919 w 1132202"/>
              <a:gd name="connsiteY87" fmla="*/ 1406 h 111009"/>
              <a:gd name="connsiteX88" fmla="*/ 313342 w 1132202"/>
              <a:gd name="connsiteY88" fmla="*/ 1406 h 111009"/>
              <a:gd name="connsiteX89" fmla="*/ 313342 w 1132202"/>
              <a:gd name="connsiteY89" fmla="*/ 109229 h 111009"/>
              <a:gd name="connsiteX90" fmla="*/ 336158 w 1132202"/>
              <a:gd name="connsiteY90" fmla="*/ 109229 h 111009"/>
              <a:gd name="connsiteX91" fmla="*/ 336158 w 1132202"/>
              <a:gd name="connsiteY91" fmla="*/ 68081 h 111009"/>
              <a:gd name="connsiteX92" fmla="*/ 347820 w 1132202"/>
              <a:gd name="connsiteY92" fmla="*/ 68081 h 111009"/>
              <a:gd name="connsiteX93" fmla="*/ 372031 w 1132202"/>
              <a:gd name="connsiteY93" fmla="*/ 109229 h 111009"/>
              <a:gd name="connsiteX94" fmla="*/ 233611 w 1132202"/>
              <a:gd name="connsiteY94" fmla="*/ 1406 h 111009"/>
              <a:gd name="connsiteX95" fmla="*/ 233611 w 1132202"/>
              <a:gd name="connsiteY95" fmla="*/ 109229 h 111009"/>
              <a:gd name="connsiteX96" fmla="*/ 299525 w 1132202"/>
              <a:gd name="connsiteY96" fmla="*/ 109229 h 111009"/>
              <a:gd name="connsiteX97" fmla="*/ 299525 w 1132202"/>
              <a:gd name="connsiteY97" fmla="*/ 87385 h 111009"/>
              <a:gd name="connsiteX98" fmla="*/ 256428 w 1132202"/>
              <a:gd name="connsiteY98" fmla="*/ 87385 h 111009"/>
              <a:gd name="connsiteX99" fmla="*/ 256428 w 1132202"/>
              <a:gd name="connsiteY99" fmla="*/ 64525 h 111009"/>
              <a:gd name="connsiteX100" fmla="*/ 294455 w 1132202"/>
              <a:gd name="connsiteY100" fmla="*/ 64525 h 111009"/>
              <a:gd name="connsiteX101" fmla="*/ 294455 w 1132202"/>
              <a:gd name="connsiteY101" fmla="*/ 42681 h 111009"/>
              <a:gd name="connsiteX102" fmla="*/ 256428 w 1132202"/>
              <a:gd name="connsiteY102" fmla="*/ 42681 h 111009"/>
              <a:gd name="connsiteX103" fmla="*/ 256428 w 1132202"/>
              <a:gd name="connsiteY103" fmla="*/ 23250 h 111009"/>
              <a:gd name="connsiteX104" fmla="*/ 299525 w 1132202"/>
              <a:gd name="connsiteY104" fmla="*/ 23250 h 111009"/>
              <a:gd name="connsiteX105" fmla="*/ 299525 w 1132202"/>
              <a:gd name="connsiteY105" fmla="*/ 1406 h 111009"/>
              <a:gd name="connsiteX106" fmla="*/ 222203 w 1132202"/>
              <a:gd name="connsiteY106" fmla="*/ 1406 h 111009"/>
              <a:gd name="connsiteX107" fmla="*/ 136514 w 1132202"/>
              <a:gd name="connsiteY107" fmla="*/ 1406 h 111009"/>
              <a:gd name="connsiteX108" fmla="*/ 136514 w 1132202"/>
              <a:gd name="connsiteY108" fmla="*/ 23250 h 111009"/>
              <a:gd name="connsiteX109" fmla="*/ 167950 w 1132202"/>
              <a:gd name="connsiteY109" fmla="*/ 23250 h 111009"/>
              <a:gd name="connsiteX110" fmla="*/ 167950 w 1132202"/>
              <a:gd name="connsiteY110" fmla="*/ 109229 h 111009"/>
              <a:gd name="connsiteX111" fmla="*/ 190767 w 1132202"/>
              <a:gd name="connsiteY111" fmla="*/ 109229 h 111009"/>
              <a:gd name="connsiteX112" fmla="*/ 190767 w 1132202"/>
              <a:gd name="connsiteY112" fmla="*/ 23250 h 111009"/>
              <a:gd name="connsiteX113" fmla="*/ 222203 w 1132202"/>
              <a:gd name="connsiteY113" fmla="*/ 23250 h 111009"/>
              <a:gd name="connsiteX114" fmla="*/ 222203 w 1132202"/>
              <a:gd name="connsiteY114" fmla="*/ 1406 h 111009"/>
              <a:gd name="connsiteX115" fmla="*/ 39037 w 1132202"/>
              <a:gd name="connsiteY115" fmla="*/ 1406 h 111009"/>
              <a:gd name="connsiteX116" fmla="*/ 39037 w 1132202"/>
              <a:gd name="connsiteY116" fmla="*/ 109229 h 111009"/>
              <a:gd name="connsiteX117" fmla="*/ 61854 w 1132202"/>
              <a:gd name="connsiteY117" fmla="*/ 109229 h 111009"/>
              <a:gd name="connsiteX118" fmla="*/ 61854 w 1132202"/>
              <a:gd name="connsiteY118" fmla="*/ 45729 h 111009"/>
              <a:gd name="connsiteX119" fmla="*/ 105966 w 1132202"/>
              <a:gd name="connsiteY119" fmla="*/ 109229 h 111009"/>
              <a:gd name="connsiteX120" fmla="*/ 124979 w 1132202"/>
              <a:gd name="connsiteY120" fmla="*/ 109229 h 111009"/>
              <a:gd name="connsiteX121" fmla="*/ 124979 w 1132202"/>
              <a:gd name="connsiteY121" fmla="*/ 1406 h 111009"/>
              <a:gd name="connsiteX122" fmla="*/ 102290 w 1132202"/>
              <a:gd name="connsiteY122" fmla="*/ 1406 h 111009"/>
              <a:gd name="connsiteX123" fmla="*/ 102290 w 1132202"/>
              <a:gd name="connsiteY123" fmla="*/ 64271 h 111009"/>
              <a:gd name="connsiteX124" fmla="*/ 58685 w 1132202"/>
              <a:gd name="connsiteY124" fmla="*/ 1406 h 111009"/>
              <a:gd name="connsiteX125" fmla="*/ -4 w 1132202"/>
              <a:gd name="connsiteY125" fmla="*/ 109229 h 111009"/>
              <a:gd name="connsiteX126" fmla="*/ 22812 w 1132202"/>
              <a:gd name="connsiteY126" fmla="*/ 109229 h 111009"/>
              <a:gd name="connsiteX127" fmla="*/ 22812 w 1132202"/>
              <a:gd name="connsiteY127" fmla="*/ 1406 h 111009"/>
              <a:gd name="connsiteX128" fmla="*/ -4 w 1132202"/>
              <a:gd name="connsiteY128" fmla="*/ 1406 h 111009"/>
              <a:gd name="connsiteX129" fmla="*/ -4 w 1132202"/>
              <a:gd name="connsiteY129" fmla="*/ 109229 h 11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132202" h="111009">
                <a:moveTo>
                  <a:pt x="1060074" y="1406"/>
                </a:moveTo>
                <a:lnTo>
                  <a:pt x="1060074" y="109229"/>
                </a:lnTo>
                <a:lnTo>
                  <a:pt x="1132199" y="109229"/>
                </a:lnTo>
                <a:lnTo>
                  <a:pt x="1132199" y="87385"/>
                </a:lnTo>
                <a:lnTo>
                  <a:pt x="1082890" y="87385"/>
                </a:lnTo>
                <a:lnTo>
                  <a:pt x="1082890" y="1406"/>
                </a:lnTo>
                <a:close/>
                <a:moveTo>
                  <a:pt x="985540" y="71637"/>
                </a:moveTo>
                <a:lnTo>
                  <a:pt x="998976" y="37093"/>
                </a:lnTo>
                <a:lnTo>
                  <a:pt x="1011652" y="71637"/>
                </a:lnTo>
                <a:close/>
                <a:moveTo>
                  <a:pt x="1026356" y="109737"/>
                </a:moveTo>
                <a:lnTo>
                  <a:pt x="1051708" y="109737"/>
                </a:lnTo>
                <a:lnTo>
                  <a:pt x="1008737" y="1914"/>
                </a:lnTo>
                <a:lnTo>
                  <a:pt x="989089" y="1914"/>
                </a:lnTo>
                <a:lnTo>
                  <a:pt x="945991" y="109229"/>
                </a:lnTo>
                <a:lnTo>
                  <a:pt x="970202" y="109229"/>
                </a:lnTo>
                <a:lnTo>
                  <a:pt x="977174" y="91195"/>
                </a:lnTo>
                <a:lnTo>
                  <a:pt x="1018624" y="91195"/>
                </a:lnTo>
                <a:lnTo>
                  <a:pt x="1025469" y="109229"/>
                </a:lnTo>
                <a:close/>
                <a:moveTo>
                  <a:pt x="851937" y="1914"/>
                </a:moveTo>
                <a:lnTo>
                  <a:pt x="851937" y="109737"/>
                </a:lnTo>
                <a:lnTo>
                  <a:pt x="874627" y="109737"/>
                </a:lnTo>
                <a:lnTo>
                  <a:pt x="874627" y="46237"/>
                </a:lnTo>
                <a:lnTo>
                  <a:pt x="918738" y="109737"/>
                </a:lnTo>
                <a:lnTo>
                  <a:pt x="937879" y="109737"/>
                </a:lnTo>
                <a:lnTo>
                  <a:pt x="937879" y="1406"/>
                </a:lnTo>
                <a:lnTo>
                  <a:pt x="915062" y="1406"/>
                </a:lnTo>
                <a:lnTo>
                  <a:pt x="915062" y="64271"/>
                </a:lnTo>
                <a:lnTo>
                  <a:pt x="871204" y="1406"/>
                </a:lnTo>
                <a:close/>
                <a:moveTo>
                  <a:pt x="783614" y="22488"/>
                </a:moveTo>
                <a:cubicBezTo>
                  <a:pt x="802015" y="21859"/>
                  <a:pt x="817442" y="36294"/>
                  <a:pt x="818070" y="54730"/>
                </a:cubicBezTo>
                <a:cubicBezTo>
                  <a:pt x="818698" y="73166"/>
                  <a:pt x="804290" y="88622"/>
                  <a:pt x="785889" y="89251"/>
                </a:cubicBezTo>
                <a:cubicBezTo>
                  <a:pt x="767488" y="89881"/>
                  <a:pt x="752062" y="75445"/>
                  <a:pt x="751434" y="57009"/>
                </a:cubicBezTo>
                <a:cubicBezTo>
                  <a:pt x="751415" y="56467"/>
                  <a:pt x="751410" y="55924"/>
                  <a:pt x="751418" y="55381"/>
                </a:cubicBezTo>
                <a:cubicBezTo>
                  <a:pt x="750577" y="37866"/>
                  <a:pt x="764068" y="22985"/>
                  <a:pt x="781549" y="22144"/>
                </a:cubicBezTo>
                <a:cubicBezTo>
                  <a:pt x="782026" y="22121"/>
                  <a:pt x="782503" y="22109"/>
                  <a:pt x="782981" y="22107"/>
                </a:cubicBezTo>
                <a:moveTo>
                  <a:pt x="782981" y="9"/>
                </a:moveTo>
                <a:cubicBezTo>
                  <a:pt x="752388" y="-201"/>
                  <a:pt x="727418" y="24476"/>
                  <a:pt x="727208" y="55126"/>
                </a:cubicBezTo>
                <a:cubicBezTo>
                  <a:pt x="726999" y="85777"/>
                  <a:pt x="751628" y="110794"/>
                  <a:pt x="782220" y="111005"/>
                </a:cubicBezTo>
                <a:cubicBezTo>
                  <a:pt x="812812" y="111215"/>
                  <a:pt x="837782" y="86538"/>
                  <a:pt x="837992" y="55888"/>
                </a:cubicBezTo>
                <a:cubicBezTo>
                  <a:pt x="837993" y="55719"/>
                  <a:pt x="837994" y="55550"/>
                  <a:pt x="837993" y="55381"/>
                </a:cubicBezTo>
                <a:cubicBezTo>
                  <a:pt x="838770" y="25582"/>
                  <a:pt x="815289" y="794"/>
                  <a:pt x="785546" y="15"/>
                </a:cubicBezTo>
                <a:cubicBezTo>
                  <a:pt x="784691" y="-7"/>
                  <a:pt x="783836" y="-9"/>
                  <a:pt x="782980" y="9"/>
                </a:cubicBezTo>
                <a:moveTo>
                  <a:pt x="692475" y="109229"/>
                </a:moveTo>
                <a:lnTo>
                  <a:pt x="715165" y="109229"/>
                </a:lnTo>
                <a:lnTo>
                  <a:pt x="715165" y="1406"/>
                </a:lnTo>
                <a:lnTo>
                  <a:pt x="692475" y="1406"/>
                </a:lnTo>
                <a:lnTo>
                  <a:pt x="692475" y="109229"/>
                </a:lnTo>
                <a:close/>
                <a:moveTo>
                  <a:pt x="681067" y="1406"/>
                </a:moveTo>
                <a:lnTo>
                  <a:pt x="594872" y="1406"/>
                </a:lnTo>
                <a:lnTo>
                  <a:pt x="594872" y="23250"/>
                </a:lnTo>
                <a:lnTo>
                  <a:pt x="626308" y="23250"/>
                </a:lnTo>
                <a:lnTo>
                  <a:pt x="626308" y="109229"/>
                </a:lnTo>
                <a:lnTo>
                  <a:pt x="648997" y="109229"/>
                </a:lnTo>
                <a:lnTo>
                  <a:pt x="648997" y="23250"/>
                </a:lnTo>
                <a:lnTo>
                  <a:pt x="680560" y="23250"/>
                </a:lnTo>
                <a:lnTo>
                  <a:pt x="680560" y="1406"/>
                </a:lnTo>
                <a:close/>
                <a:moveTo>
                  <a:pt x="542647" y="71637"/>
                </a:moveTo>
                <a:lnTo>
                  <a:pt x="555957" y="37093"/>
                </a:lnTo>
                <a:lnTo>
                  <a:pt x="568633" y="71637"/>
                </a:lnTo>
                <a:close/>
                <a:moveTo>
                  <a:pt x="583337" y="109737"/>
                </a:moveTo>
                <a:lnTo>
                  <a:pt x="608688" y="109737"/>
                </a:lnTo>
                <a:lnTo>
                  <a:pt x="565717" y="1914"/>
                </a:lnTo>
                <a:lnTo>
                  <a:pt x="547337" y="1914"/>
                </a:lnTo>
                <a:lnTo>
                  <a:pt x="504493" y="109737"/>
                </a:lnTo>
                <a:lnTo>
                  <a:pt x="527690" y="109737"/>
                </a:lnTo>
                <a:lnTo>
                  <a:pt x="534535" y="91703"/>
                </a:lnTo>
                <a:lnTo>
                  <a:pt x="576111" y="91703"/>
                </a:lnTo>
                <a:lnTo>
                  <a:pt x="582830" y="109737"/>
                </a:lnTo>
                <a:close/>
                <a:moveTo>
                  <a:pt x="408537" y="1406"/>
                </a:moveTo>
                <a:lnTo>
                  <a:pt x="408537" y="109229"/>
                </a:lnTo>
                <a:lnTo>
                  <a:pt x="431227" y="109229"/>
                </a:lnTo>
                <a:lnTo>
                  <a:pt x="431227" y="45729"/>
                </a:lnTo>
                <a:lnTo>
                  <a:pt x="475339" y="109229"/>
                </a:lnTo>
                <a:lnTo>
                  <a:pt x="494479" y="109229"/>
                </a:lnTo>
                <a:lnTo>
                  <a:pt x="494479" y="1406"/>
                </a:lnTo>
                <a:lnTo>
                  <a:pt x="471663" y="1406"/>
                </a:lnTo>
                <a:lnTo>
                  <a:pt x="471663" y="64271"/>
                </a:lnTo>
                <a:lnTo>
                  <a:pt x="427804" y="1406"/>
                </a:lnTo>
                <a:close/>
                <a:moveTo>
                  <a:pt x="336412" y="23377"/>
                </a:moveTo>
                <a:lnTo>
                  <a:pt x="352764" y="23377"/>
                </a:lnTo>
                <a:cubicBezTo>
                  <a:pt x="359764" y="23377"/>
                  <a:pt x="365439" y="29063"/>
                  <a:pt x="365439" y="36077"/>
                </a:cubicBezTo>
                <a:cubicBezTo>
                  <a:pt x="365439" y="43091"/>
                  <a:pt x="359764" y="48777"/>
                  <a:pt x="352764" y="48777"/>
                </a:cubicBezTo>
                <a:lnTo>
                  <a:pt x="336412" y="48777"/>
                </a:lnTo>
                <a:lnTo>
                  <a:pt x="336412" y="23377"/>
                </a:lnTo>
                <a:close/>
                <a:moveTo>
                  <a:pt x="399791" y="109229"/>
                </a:moveTo>
                <a:lnTo>
                  <a:pt x="371651" y="64525"/>
                </a:lnTo>
                <a:cubicBezTo>
                  <a:pt x="382758" y="58842"/>
                  <a:pt x="389506" y="47161"/>
                  <a:pt x="388890" y="34680"/>
                </a:cubicBezTo>
                <a:cubicBezTo>
                  <a:pt x="388544" y="16152"/>
                  <a:pt x="373415" y="1334"/>
                  <a:pt x="354919" y="1406"/>
                </a:cubicBezTo>
                <a:lnTo>
                  <a:pt x="313342" y="1406"/>
                </a:lnTo>
                <a:lnTo>
                  <a:pt x="313342" y="109229"/>
                </a:lnTo>
                <a:lnTo>
                  <a:pt x="336158" y="109229"/>
                </a:lnTo>
                <a:lnTo>
                  <a:pt x="336158" y="68081"/>
                </a:lnTo>
                <a:lnTo>
                  <a:pt x="347820" y="68081"/>
                </a:lnTo>
                <a:lnTo>
                  <a:pt x="372031" y="109229"/>
                </a:lnTo>
                <a:close/>
                <a:moveTo>
                  <a:pt x="233611" y="1406"/>
                </a:moveTo>
                <a:lnTo>
                  <a:pt x="233611" y="109229"/>
                </a:lnTo>
                <a:lnTo>
                  <a:pt x="299525" y="109229"/>
                </a:lnTo>
                <a:lnTo>
                  <a:pt x="299525" y="87385"/>
                </a:lnTo>
                <a:lnTo>
                  <a:pt x="256428" y="87385"/>
                </a:lnTo>
                <a:lnTo>
                  <a:pt x="256428" y="64525"/>
                </a:lnTo>
                <a:lnTo>
                  <a:pt x="294455" y="64525"/>
                </a:lnTo>
                <a:lnTo>
                  <a:pt x="294455" y="42681"/>
                </a:lnTo>
                <a:lnTo>
                  <a:pt x="256428" y="42681"/>
                </a:lnTo>
                <a:lnTo>
                  <a:pt x="256428" y="23250"/>
                </a:lnTo>
                <a:lnTo>
                  <a:pt x="299525" y="23250"/>
                </a:lnTo>
                <a:lnTo>
                  <a:pt x="299525" y="1406"/>
                </a:lnTo>
                <a:close/>
                <a:moveTo>
                  <a:pt x="222203" y="1406"/>
                </a:moveTo>
                <a:lnTo>
                  <a:pt x="136514" y="1406"/>
                </a:lnTo>
                <a:lnTo>
                  <a:pt x="136514" y="23250"/>
                </a:lnTo>
                <a:lnTo>
                  <a:pt x="167950" y="23250"/>
                </a:lnTo>
                <a:lnTo>
                  <a:pt x="167950" y="109229"/>
                </a:lnTo>
                <a:lnTo>
                  <a:pt x="190767" y="109229"/>
                </a:lnTo>
                <a:lnTo>
                  <a:pt x="190767" y="23250"/>
                </a:lnTo>
                <a:lnTo>
                  <a:pt x="222203" y="23250"/>
                </a:lnTo>
                <a:lnTo>
                  <a:pt x="222203" y="1406"/>
                </a:lnTo>
                <a:close/>
                <a:moveTo>
                  <a:pt x="39037" y="1406"/>
                </a:moveTo>
                <a:lnTo>
                  <a:pt x="39037" y="109229"/>
                </a:lnTo>
                <a:lnTo>
                  <a:pt x="61854" y="109229"/>
                </a:lnTo>
                <a:lnTo>
                  <a:pt x="61854" y="45729"/>
                </a:lnTo>
                <a:lnTo>
                  <a:pt x="105966" y="109229"/>
                </a:lnTo>
                <a:lnTo>
                  <a:pt x="124979" y="109229"/>
                </a:lnTo>
                <a:lnTo>
                  <a:pt x="124979" y="1406"/>
                </a:lnTo>
                <a:lnTo>
                  <a:pt x="102290" y="1406"/>
                </a:lnTo>
                <a:lnTo>
                  <a:pt x="102290" y="64271"/>
                </a:lnTo>
                <a:lnTo>
                  <a:pt x="58685" y="1406"/>
                </a:lnTo>
                <a:close/>
                <a:moveTo>
                  <a:pt x="-4" y="109229"/>
                </a:moveTo>
                <a:lnTo>
                  <a:pt x="22812" y="109229"/>
                </a:lnTo>
                <a:lnTo>
                  <a:pt x="22812" y="1406"/>
                </a:lnTo>
                <a:lnTo>
                  <a:pt x="-4" y="1406"/>
                </a:lnTo>
                <a:lnTo>
                  <a:pt x="-4" y="109229"/>
                </a:lnTo>
                <a:close/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35" name="Picture 34" descr="A black and white logo&#10;&#10;Description automatically generated">
            <a:extLst>
              <a:ext uri="{FF2B5EF4-FFF2-40B4-BE49-F238E27FC236}">
                <a16:creationId xmlns:a16="http://schemas.microsoft.com/office/drawing/2014/main" id="{F2FC722F-1C94-8DB6-2786-6128C06A9F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6259513"/>
            <a:ext cx="990600" cy="279400"/>
          </a:xfrm>
          <a:prstGeom prst="rect">
            <a:avLst/>
          </a:prstGeom>
        </p:spPr>
      </p:pic>
      <p:pic>
        <p:nvPicPr>
          <p:cNvPr id="39" name="Picture 38" descr="A black and white logo&#10;&#10;Description automatically generated">
            <a:extLst>
              <a:ext uri="{FF2B5EF4-FFF2-40B4-BE49-F238E27FC236}">
                <a16:creationId xmlns:a16="http://schemas.microsoft.com/office/drawing/2014/main" id="{C87FBFB2-5D3E-6AD0-040A-3EAA6EB480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20" y="6246813"/>
            <a:ext cx="977900" cy="292100"/>
          </a:xfrm>
          <a:prstGeom prst="rect">
            <a:avLst/>
          </a:prstGeom>
        </p:spPr>
      </p:pic>
      <p:pic>
        <p:nvPicPr>
          <p:cNvPr id="41" name="Picture 4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22D0D7C-AC96-E868-7F3B-62F17FF4A5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25" y="6215783"/>
            <a:ext cx="1104900" cy="431800"/>
          </a:xfrm>
          <a:prstGeom prst="rect">
            <a:avLst/>
          </a:prstGeom>
        </p:spPr>
      </p:pic>
      <p:pic>
        <p:nvPicPr>
          <p:cNvPr id="43" name="Picture 4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520058-4207-8F98-58C5-EC7EBB5B3B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6238008"/>
            <a:ext cx="1079500" cy="381000"/>
          </a:xfrm>
          <a:prstGeom prst="rect">
            <a:avLst/>
          </a:prstGeom>
        </p:spPr>
      </p:pic>
      <p:pic>
        <p:nvPicPr>
          <p:cNvPr id="45" name="Picture 4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1D69901-0A20-F252-7238-7238A10AE89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63" y="6216801"/>
            <a:ext cx="1346200" cy="419100"/>
          </a:xfrm>
          <a:prstGeom prst="rect">
            <a:avLst/>
          </a:prstGeom>
        </p:spPr>
      </p:pic>
      <p:pic>
        <p:nvPicPr>
          <p:cNvPr id="47" name="Picture 4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9F488FE-B544-AFB8-13B5-21BE05462BC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68" y="6218238"/>
            <a:ext cx="1219200" cy="381000"/>
          </a:xfrm>
          <a:prstGeom prst="rect">
            <a:avLst/>
          </a:prstGeom>
        </p:spPr>
      </p:pic>
      <p:pic>
        <p:nvPicPr>
          <p:cNvPr id="49" name="Picture 4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262A8DE-68DD-73E7-383D-A12D321A612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09" y="6367463"/>
            <a:ext cx="13462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33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1A3439-88FD-519B-8D59-A4272E4B8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4CB092-6A5A-922A-B128-6EBF27963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593214"/>
            <a:ext cx="10367962" cy="138842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5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976AE-4382-3416-7F86-6C834A87E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3044667"/>
            <a:ext cx="10367962" cy="62309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95000"/>
              </a:lnSpc>
              <a:spcBef>
                <a:spcPts val="300"/>
              </a:spcBef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BE97D4-3386-A926-5F8D-B03721B30C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4054158"/>
            <a:ext cx="6130925" cy="1239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30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180000" indent="-180000">
              <a:spcBef>
                <a:spcPts val="300"/>
              </a:spcBef>
              <a:defRPr sz="1800">
                <a:solidFill>
                  <a:schemeClr val="bg1"/>
                </a:solidFill>
              </a:defRPr>
            </a:lvl2pPr>
            <a:lvl3pPr marL="360000" indent="-180000">
              <a:spcBef>
                <a:spcPts val="300"/>
              </a:spcBef>
              <a:defRPr sz="1800">
                <a:solidFill>
                  <a:schemeClr val="bg1"/>
                </a:solidFill>
              </a:defRPr>
            </a:lvl3pPr>
            <a:lvl4pPr marL="540000" indent="-180000">
              <a:spcBef>
                <a:spcPts val="300"/>
              </a:spcBef>
              <a:defRPr sz="1800">
                <a:solidFill>
                  <a:schemeClr val="bg1"/>
                </a:solidFill>
              </a:defRPr>
            </a:lvl4pPr>
            <a:lvl5pPr marL="720000" indent="-180000">
              <a:spcBef>
                <a:spcPts val="3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E1DD4C1-985B-C886-8EC2-911ACA2FC1DF}"/>
              </a:ext>
            </a:extLst>
          </p:cNvPr>
          <p:cNvSpPr/>
          <p:nvPr/>
        </p:nvSpPr>
        <p:spPr>
          <a:xfrm>
            <a:off x="366054" y="477900"/>
            <a:ext cx="70857" cy="490347"/>
          </a:xfrm>
          <a:custGeom>
            <a:avLst/>
            <a:gdLst>
              <a:gd name="connsiteX0" fmla="*/ 58431 w 70857"/>
              <a:gd name="connsiteY0" fmla="*/ 378 h 490347"/>
              <a:gd name="connsiteX1" fmla="*/ 12672 w 70857"/>
              <a:gd name="connsiteY1" fmla="*/ 378 h 490347"/>
              <a:gd name="connsiteX2" fmla="*/ -4 w 70857"/>
              <a:gd name="connsiteY2" fmla="*/ 12316 h 490347"/>
              <a:gd name="connsiteX3" fmla="*/ -4 w 70857"/>
              <a:gd name="connsiteY3" fmla="*/ 477644 h 490347"/>
              <a:gd name="connsiteX4" fmla="*/ 12672 w 70857"/>
              <a:gd name="connsiteY4" fmla="*/ 490344 h 490347"/>
              <a:gd name="connsiteX5" fmla="*/ 58178 w 70857"/>
              <a:gd name="connsiteY5" fmla="*/ 490344 h 490347"/>
              <a:gd name="connsiteX6" fmla="*/ 70854 w 70857"/>
              <a:gd name="connsiteY6" fmla="*/ 477644 h 490347"/>
              <a:gd name="connsiteX7" fmla="*/ 70854 w 70857"/>
              <a:gd name="connsiteY7" fmla="*/ 12697 h 490347"/>
              <a:gd name="connsiteX8" fmla="*/ 58178 w 70857"/>
              <a:gd name="connsiteY8" fmla="*/ -3 h 49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57" h="490347">
                <a:moveTo>
                  <a:pt x="58431" y="378"/>
                </a:moveTo>
                <a:lnTo>
                  <a:pt x="12672" y="378"/>
                </a:lnTo>
                <a:cubicBezTo>
                  <a:pt x="5958" y="366"/>
                  <a:pt x="399" y="5601"/>
                  <a:pt x="-4" y="12316"/>
                </a:cubicBezTo>
                <a:lnTo>
                  <a:pt x="-4" y="477644"/>
                </a:lnTo>
                <a:cubicBezTo>
                  <a:pt x="-4" y="484658"/>
                  <a:pt x="5671" y="490344"/>
                  <a:pt x="12672" y="490344"/>
                </a:cubicBezTo>
                <a:lnTo>
                  <a:pt x="58178" y="490344"/>
                </a:lnTo>
                <a:cubicBezTo>
                  <a:pt x="65179" y="490344"/>
                  <a:pt x="70854" y="484658"/>
                  <a:pt x="70854" y="477644"/>
                </a:cubicBezTo>
                <a:lnTo>
                  <a:pt x="70854" y="12697"/>
                </a:lnTo>
                <a:cubicBezTo>
                  <a:pt x="70854" y="5683"/>
                  <a:pt x="65179" y="-3"/>
                  <a:pt x="58178" y="-3"/>
                </a:cubicBezTo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B15C515-F08D-B15F-6922-F3EE341EA3E5}"/>
              </a:ext>
            </a:extLst>
          </p:cNvPr>
          <p:cNvSpPr/>
          <p:nvPr/>
        </p:nvSpPr>
        <p:spPr>
          <a:xfrm>
            <a:off x="490150" y="477880"/>
            <a:ext cx="227377" cy="489859"/>
          </a:xfrm>
          <a:custGeom>
            <a:avLst/>
            <a:gdLst>
              <a:gd name="connsiteX0" fmla="*/ 160472 w 227377"/>
              <a:gd name="connsiteY0" fmla="*/ 183914 h 489859"/>
              <a:gd name="connsiteX1" fmla="*/ 154008 w 227377"/>
              <a:gd name="connsiteY1" fmla="*/ 209314 h 489859"/>
              <a:gd name="connsiteX2" fmla="*/ 136895 w 227377"/>
              <a:gd name="connsiteY2" fmla="*/ 226586 h 489859"/>
              <a:gd name="connsiteX3" fmla="*/ 103938 w 227377"/>
              <a:gd name="connsiteY3" fmla="*/ 232682 h 489859"/>
              <a:gd name="connsiteX4" fmla="*/ 70347 w 227377"/>
              <a:gd name="connsiteY4" fmla="*/ 232682 h 489859"/>
              <a:gd name="connsiteX5" fmla="*/ 70347 w 227377"/>
              <a:gd name="connsiteY5" fmla="*/ 66439 h 489859"/>
              <a:gd name="connsiteX6" fmla="*/ 106600 w 227377"/>
              <a:gd name="connsiteY6" fmla="*/ 66439 h 489859"/>
              <a:gd name="connsiteX7" fmla="*/ 138290 w 227377"/>
              <a:gd name="connsiteY7" fmla="*/ 72535 h 489859"/>
              <a:gd name="connsiteX8" fmla="*/ 154642 w 227377"/>
              <a:gd name="connsiteY8" fmla="*/ 90061 h 489859"/>
              <a:gd name="connsiteX9" fmla="*/ 160853 w 227377"/>
              <a:gd name="connsiteY9" fmla="*/ 117239 h 489859"/>
              <a:gd name="connsiteX10" fmla="*/ 161486 w 227377"/>
              <a:gd name="connsiteY10" fmla="*/ 149878 h 489859"/>
              <a:gd name="connsiteX11" fmla="*/ 160472 w 227377"/>
              <a:gd name="connsiteY11" fmla="*/ 183533 h 489859"/>
              <a:gd name="connsiteX12" fmla="*/ 195838 w 227377"/>
              <a:gd name="connsiteY12" fmla="*/ 34435 h 489859"/>
              <a:gd name="connsiteX13" fmla="*/ 156036 w 227377"/>
              <a:gd name="connsiteY13" fmla="*/ 7511 h 489859"/>
              <a:gd name="connsiteX14" fmla="*/ 105333 w 227377"/>
              <a:gd name="connsiteY14" fmla="*/ 18 h 489859"/>
              <a:gd name="connsiteX15" fmla="*/ 12672 w 227377"/>
              <a:gd name="connsiteY15" fmla="*/ 18 h 489859"/>
              <a:gd name="connsiteX16" fmla="*/ -3 w 227377"/>
              <a:gd name="connsiteY16" fmla="*/ 12718 h 489859"/>
              <a:gd name="connsiteX17" fmla="*/ -3 w 227377"/>
              <a:gd name="connsiteY17" fmla="*/ 477792 h 489859"/>
              <a:gd name="connsiteX18" fmla="*/ 11785 w 227377"/>
              <a:gd name="connsiteY18" fmla="*/ 489856 h 489859"/>
              <a:gd name="connsiteX19" fmla="*/ 11912 w 227377"/>
              <a:gd name="connsiteY19" fmla="*/ 489857 h 489859"/>
              <a:gd name="connsiteX20" fmla="*/ 57672 w 227377"/>
              <a:gd name="connsiteY20" fmla="*/ 489857 h 489859"/>
              <a:gd name="connsiteX21" fmla="*/ 70347 w 227377"/>
              <a:gd name="connsiteY21" fmla="*/ 477157 h 489859"/>
              <a:gd name="connsiteX22" fmla="*/ 70347 w 227377"/>
              <a:gd name="connsiteY22" fmla="*/ 298722 h 489859"/>
              <a:gd name="connsiteX23" fmla="*/ 105966 w 227377"/>
              <a:gd name="connsiteY23" fmla="*/ 298722 h 489859"/>
              <a:gd name="connsiteX24" fmla="*/ 169345 w 227377"/>
              <a:gd name="connsiteY24" fmla="*/ 285260 h 489859"/>
              <a:gd name="connsiteX25" fmla="*/ 207373 w 227377"/>
              <a:gd name="connsiteY25" fmla="*/ 247795 h 489859"/>
              <a:gd name="connsiteX26" fmla="*/ 223471 w 227377"/>
              <a:gd name="connsiteY26" fmla="*/ 205250 h 489859"/>
              <a:gd name="connsiteX27" fmla="*/ 227274 w 227377"/>
              <a:gd name="connsiteY27" fmla="*/ 149624 h 489859"/>
              <a:gd name="connsiteX28" fmla="*/ 220429 w 227377"/>
              <a:gd name="connsiteY28" fmla="*/ 79774 h 489859"/>
              <a:gd name="connsiteX29" fmla="*/ 195711 w 227377"/>
              <a:gd name="connsiteY29" fmla="*/ 34816 h 48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7377" h="489859">
                <a:moveTo>
                  <a:pt x="160472" y="183914"/>
                </a:moveTo>
                <a:cubicBezTo>
                  <a:pt x="160158" y="192746"/>
                  <a:pt x="157953" y="201408"/>
                  <a:pt x="154008" y="209314"/>
                </a:cubicBezTo>
                <a:cubicBezTo>
                  <a:pt x="150260" y="216732"/>
                  <a:pt x="144272" y="222776"/>
                  <a:pt x="136895" y="226586"/>
                </a:cubicBezTo>
                <a:cubicBezTo>
                  <a:pt x="126533" y="231159"/>
                  <a:pt x="115248" y="233247"/>
                  <a:pt x="103938" y="232682"/>
                </a:cubicBezTo>
                <a:lnTo>
                  <a:pt x="70347" y="232682"/>
                </a:lnTo>
                <a:lnTo>
                  <a:pt x="70347" y="66439"/>
                </a:lnTo>
                <a:lnTo>
                  <a:pt x="106600" y="66439"/>
                </a:lnTo>
                <a:cubicBezTo>
                  <a:pt x="117503" y="65835"/>
                  <a:pt x="128386" y="67929"/>
                  <a:pt x="138290" y="72535"/>
                </a:cubicBezTo>
                <a:cubicBezTo>
                  <a:pt x="145402" y="76563"/>
                  <a:pt x="151109" y="82680"/>
                  <a:pt x="154642" y="90061"/>
                </a:cubicBezTo>
                <a:cubicBezTo>
                  <a:pt x="158478" y="98622"/>
                  <a:pt x="160589" y="107858"/>
                  <a:pt x="160853" y="117239"/>
                </a:cubicBezTo>
                <a:cubicBezTo>
                  <a:pt x="160853" y="127526"/>
                  <a:pt x="161486" y="138448"/>
                  <a:pt x="161486" y="149878"/>
                </a:cubicBezTo>
                <a:cubicBezTo>
                  <a:pt x="161486" y="161308"/>
                  <a:pt x="161486" y="173500"/>
                  <a:pt x="160472" y="183533"/>
                </a:cubicBezTo>
                <a:moveTo>
                  <a:pt x="195838" y="34435"/>
                </a:moveTo>
                <a:cubicBezTo>
                  <a:pt x="185009" y="22287"/>
                  <a:pt x="171329" y="13034"/>
                  <a:pt x="156036" y="7511"/>
                </a:cubicBezTo>
                <a:cubicBezTo>
                  <a:pt x="139654" y="2268"/>
                  <a:pt x="122528" y="-263"/>
                  <a:pt x="105333" y="18"/>
                </a:cubicBezTo>
                <a:lnTo>
                  <a:pt x="12672" y="18"/>
                </a:lnTo>
                <a:cubicBezTo>
                  <a:pt x="5672" y="18"/>
                  <a:pt x="-3" y="5704"/>
                  <a:pt x="-3" y="12718"/>
                </a:cubicBezTo>
                <a:lnTo>
                  <a:pt x="-3" y="477792"/>
                </a:lnTo>
                <a:cubicBezTo>
                  <a:pt x="-73" y="484384"/>
                  <a:pt x="5204" y="489786"/>
                  <a:pt x="11785" y="489856"/>
                </a:cubicBezTo>
                <a:cubicBezTo>
                  <a:pt x="11827" y="489856"/>
                  <a:pt x="11869" y="489857"/>
                  <a:pt x="11912" y="489857"/>
                </a:cubicBezTo>
                <a:lnTo>
                  <a:pt x="57672" y="489857"/>
                </a:lnTo>
                <a:cubicBezTo>
                  <a:pt x="64672" y="489857"/>
                  <a:pt x="70347" y="484171"/>
                  <a:pt x="70347" y="477157"/>
                </a:cubicBezTo>
                <a:lnTo>
                  <a:pt x="70347" y="298722"/>
                </a:lnTo>
                <a:lnTo>
                  <a:pt x="105966" y="298722"/>
                </a:lnTo>
                <a:cubicBezTo>
                  <a:pt x="127895" y="299747"/>
                  <a:pt x="149719" y="295112"/>
                  <a:pt x="169345" y="285260"/>
                </a:cubicBezTo>
                <a:cubicBezTo>
                  <a:pt x="185131" y="276395"/>
                  <a:pt x="198261" y="263459"/>
                  <a:pt x="207373" y="247795"/>
                </a:cubicBezTo>
                <a:cubicBezTo>
                  <a:pt x="215494" y="234819"/>
                  <a:pt x="220965" y="220358"/>
                  <a:pt x="223471" y="205250"/>
                </a:cubicBezTo>
                <a:cubicBezTo>
                  <a:pt x="226244" y="186842"/>
                  <a:pt x="227516" y="168238"/>
                  <a:pt x="227274" y="149624"/>
                </a:cubicBezTo>
                <a:cubicBezTo>
                  <a:pt x="227897" y="126146"/>
                  <a:pt x="225598" y="102682"/>
                  <a:pt x="220429" y="79774"/>
                </a:cubicBezTo>
                <a:cubicBezTo>
                  <a:pt x="216047" y="62962"/>
                  <a:pt x="207552" y="47510"/>
                  <a:pt x="195711" y="34816"/>
                </a:cubicBezTo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7D3042E-86A8-91EB-E55F-7476FF3C663F}"/>
              </a:ext>
            </a:extLst>
          </p:cNvPr>
          <p:cNvSpPr/>
          <p:nvPr/>
        </p:nvSpPr>
        <p:spPr>
          <a:xfrm>
            <a:off x="761159" y="477880"/>
            <a:ext cx="228264" cy="490240"/>
          </a:xfrm>
          <a:custGeom>
            <a:avLst/>
            <a:gdLst>
              <a:gd name="connsiteX0" fmla="*/ 160852 w 228264"/>
              <a:gd name="connsiteY0" fmla="*/ 183914 h 490240"/>
              <a:gd name="connsiteX1" fmla="*/ 154387 w 228264"/>
              <a:gd name="connsiteY1" fmla="*/ 209314 h 490240"/>
              <a:gd name="connsiteX2" fmla="*/ 137275 w 228264"/>
              <a:gd name="connsiteY2" fmla="*/ 226586 h 490240"/>
              <a:gd name="connsiteX3" fmla="*/ 104318 w 228264"/>
              <a:gd name="connsiteY3" fmla="*/ 232682 h 490240"/>
              <a:gd name="connsiteX4" fmla="*/ 71234 w 228264"/>
              <a:gd name="connsiteY4" fmla="*/ 232682 h 490240"/>
              <a:gd name="connsiteX5" fmla="*/ 71234 w 228264"/>
              <a:gd name="connsiteY5" fmla="*/ 66439 h 490240"/>
              <a:gd name="connsiteX6" fmla="*/ 107614 w 228264"/>
              <a:gd name="connsiteY6" fmla="*/ 66439 h 490240"/>
              <a:gd name="connsiteX7" fmla="*/ 139050 w 228264"/>
              <a:gd name="connsiteY7" fmla="*/ 72535 h 490240"/>
              <a:gd name="connsiteX8" fmla="*/ 155021 w 228264"/>
              <a:gd name="connsiteY8" fmla="*/ 90061 h 490240"/>
              <a:gd name="connsiteX9" fmla="*/ 161232 w 228264"/>
              <a:gd name="connsiteY9" fmla="*/ 117239 h 490240"/>
              <a:gd name="connsiteX10" fmla="*/ 161993 w 228264"/>
              <a:gd name="connsiteY10" fmla="*/ 149878 h 490240"/>
              <a:gd name="connsiteX11" fmla="*/ 160852 w 228264"/>
              <a:gd name="connsiteY11" fmla="*/ 183533 h 490240"/>
              <a:gd name="connsiteX12" fmla="*/ 196217 w 228264"/>
              <a:gd name="connsiteY12" fmla="*/ 34435 h 490240"/>
              <a:gd name="connsiteX13" fmla="*/ 156415 w 228264"/>
              <a:gd name="connsiteY13" fmla="*/ 7511 h 490240"/>
              <a:gd name="connsiteX14" fmla="*/ 105712 w 228264"/>
              <a:gd name="connsiteY14" fmla="*/ 18 h 490240"/>
              <a:gd name="connsiteX15" fmla="*/ 12672 w 228264"/>
              <a:gd name="connsiteY15" fmla="*/ 18 h 490240"/>
              <a:gd name="connsiteX16" fmla="*/ -4 w 228264"/>
              <a:gd name="connsiteY16" fmla="*/ 12083 h 490240"/>
              <a:gd name="connsiteX17" fmla="*/ -4 w 228264"/>
              <a:gd name="connsiteY17" fmla="*/ 477538 h 490240"/>
              <a:gd name="connsiteX18" fmla="*/ 12672 w 228264"/>
              <a:gd name="connsiteY18" fmla="*/ 490238 h 490240"/>
              <a:gd name="connsiteX19" fmla="*/ 58558 w 228264"/>
              <a:gd name="connsiteY19" fmla="*/ 490238 h 490240"/>
              <a:gd name="connsiteX20" fmla="*/ 71234 w 228264"/>
              <a:gd name="connsiteY20" fmla="*/ 477538 h 490240"/>
              <a:gd name="connsiteX21" fmla="*/ 71234 w 228264"/>
              <a:gd name="connsiteY21" fmla="*/ 298722 h 490240"/>
              <a:gd name="connsiteX22" fmla="*/ 106853 w 228264"/>
              <a:gd name="connsiteY22" fmla="*/ 298722 h 490240"/>
              <a:gd name="connsiteX23" fmla="*/ 170232 w 228264"/>
              <a:gd name="connsiteY23" fmla="*/ 285260 h 490240"/>
              <a:gd name="connsiteX24" fmla="*/ 208259 w 228264"/>
              <a:gd name="connsiteY24" fmla="*/ 247795 h 490240"/>
              <a:gd name="connsiteX25" fmla="*/ 224358 w 228264"/>
              <a:gd name="connsiteY25" fmla="*/ 205250 h 490240"/>
              <a:gd name="connsiteX26" fmla="*/ 228161 w 228264"/>
              <a:gd name="connsiteY26" fmla="*/ 149624 h 490240"/>
              <a:gd name="connsiteX27" fmla="*/ 221316 w 228264"/>
              <a:gd name="connsiteY27" fmla="*/ 79774 h 490240"/>
              <a:gd name="connsiteX28" fmla="*/ 195964 w 228264"/>
              <a:gd name="connsiteY28" fmla="*/ 34816 h 4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8264" h="490240">
                <a:moveTo>
                  <a:pt x="160852" y="183914"/>
                </a:moveTo>
                <a:cubicBezTo>
                  <a:pt x="160537" y="192746"/>
                  <a:pt x="158332" y="201408"/>
                  <a:pt x="154387" y="209314"/>
                </a:cubicBezTo>
                <a:cubicBezTo>
                  <a:pt x="150640" y="216732"/>
                  <a:pt x="144651" y="222776"/>
                  <a:pt x="137275" y="226586"/>
                </a:cubicBezTo>
                <a:cubicBezTo>
                  <a:pt x="126912" y="231159"/>
                  <a:pt x="115627" y="233247"/>
                  <a:pt x="104318" y="232682"/>
                </a:cubicBezTo>
                <a:lnTo>
                  <a:pt x="71234" y="232682"/>
                </a:lnTo>
                <a:lnTo>
                  <a:pt x="71234" y="66439"/>
                </a:lnTo>
                <a:lnTo>
                  <a:pt x="107614" y="66439"/>
                </a:lnTo>
                <a:cubicBezTo>
                  <a:pt x="118434" y="65835"/>
                  <a:pt x="129235" y="67930"/>
                  <a:pt x="139050" y="72535"/>
                </a:cubicBezTo>
                <a:cubicBezTo>
                  <a:pt x="146036" y="76605"/>
                  <a:pt x="151609" y="82721"/>
                  <a:pt x="155021" y="90061"/>
                </a:cubicBezTo>
                <a:cubicBezTo>
                  <a:pt x="158858" y="98622"/>
                  <a:pt x="160969" y="107858"/>
                  <a:pt x="161232" y="117239"/>
                </a:cubicBezTo>
                <a:cubicBezTo>
                  <a:pt x="161232" y="127526"/>
                  <a:pt x="161993" y="138448"/>
                  <a:pt x="161993" y="149878"/>
                </a:cubicBezTo>
                <a:cubicBezTo>
                  <a:pt x="161993" y="161308"/>
                  <a:pt x="161993" y="173500"/>
                  <a:pt x="160852" y="183533"/>
                </a:cubicBezTo>
                <a:moveTo>
                  <a:pt x="196217" y="34435"/>
                </a:moveTo>
                <a:cubicBezTo>
                  <a:pt x="185388" y="22287"/>
                  <a:pt x="171709" y="13034"/>
                  <a:pt x="156415" y="7511"/>
                </a:cubicBezTo>
                <a:cubicBezTo>
                  <a:pt x="140033" y="2268"/>
                  <a:pt x="122907" y="-263"/>
                  <a:pt x="105712" y="18"/>
                </a:cubicBezTo>
                <a:lnTo>
                  <a:pt x="12672" y="18"/>
                </a:lnTo>
                <a:cubicBezTo>
                  <a:pt x="5911" y="9"/>
                  <a:pt x="334" y="5318"/>
                  <a:pt x="-4" y="12083"/>
                </a:cubicBezTo>
                <a:lnTo>
                  <a:pt x="-4" y="477538"/>
                </a:lnTo>
                <a:cubicBezTo>
                  <a:pt x="-4" y="484552"/>
                  <a:pt x="5671" y="490238"/>
                  <a:pt x="12672" y="490238"/>
                </a:cubicBezTo>
                <a:lnTo>
                  <a:pt x="58558" y="490238"/>
                </a:lnTo>
                <a:cubicBezTo>
                  <a:pt x="65559" y="490238"/>
                  <a:pt x="71234" y="484552"/>
                  <a:pt x="71234" y="477538"/>
                </a:cubicBezTo>
                <a:lnTo>
                  <a:pt x="71234" y="298722"/>
                </a:lnTo>
                <a:lnTo>
                  <a:pt x="106853" y="298722"/>
                </a:lnTo>
                <a:cubicBezTo>
                  <a:pt x="128782" y="299747"/>
                  <a:pt x="150605" y="295112"/>
                  <a:pt x="170232" y="285260"/>
                </a:cubicBezTo>
                <a:cubicBezTo>
                  <a:pt x="186017" y="276395"/>
                  <a:pt x="199147" y="263459"/>
                  <a:pt x="208259" y="247795"/>
                </a:cubicBezTo>
                <a:cubicBezTo>
                  <a:pt x="216436" y="234847"/>
                  <a:pt x="221912" y="220374"/>
                  <a:pt x="224358" y="205250"/>
                </a:cubicBezTo>
                <a:cubicBezTo>
                  <a:pt x="227130" y="186842"/>
                  <a:pt x="228402" y="168238"/>
                  <a:pt x="228161" y="149624"/>
                </a:cubicBezTo>
                <a:cubicBezTo>
                  <a:pt x="228784" y="126146"/>
                  <a:pt x="226484" y="102682"/>
                  <a:pt x="221316" y="79774"/>
                </a:cubicBezTo>
                <a:cubicBezTo>
                  <a:pt x="216751" y="62899"/>
                  <a:pt x="208034" y="47441"/>
                  <a:pt x="195964" y="34816"/>
                </a:cubicBezTo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08BE0A5-FFAC-1B04-E6A0-02D6F1278966}"/>
              </a:ext>
            </a:extLst>
          </p:cNvPr>
          <p:cNvSpPr/>
          <p:nvPr/>
        </p:nvSpPr>
        <p:spPr>
          <a:xfrm>
            <a:off x="1027684" y="473834"/>
            <a:ext cx="235231" cy="497973"/>
          </a:xfrm>
          <a:custGeom>
            <a:avLst/>
            <a:gdLst>
              <a:gd name="connsiteX0" fmla="*/ 164702 w 235231"/>
              <a:gd name="connsiteY0" fmla="*/ 378332 h 497973"/>
              <a:gd name="connsiteX1" fmla="*/ 150632 w 235231"/>
              <a:gd name="connsiteY1" fmla="*/ 415797 h 497973"/>
              <a:gd name="connsiteX2" fmla="*/ 84084 w 235231"/>
              <a:gd name="connsiteY2" fmla="*/ 415797 h 497973"/>
              <a:gd name="connsiteX3" fmla="*/ 70014 w 235231"/>
              <a:gd name="connsiteY3" fmla="*/ 378332 h 497973"/>
              <a:gd name="connsiteX4" fmla="*/ 70014 w 235231"/>
              <a:gd name="connsiteY4" fmla="*/ 119506 h 497973"/>
              <a:gd name="connsiteX5" fmla="*/ 84084 w 235231"/>
              <a:gd name="connsiteY5" fmla="*/ 81406 h 497973"/>
              <a:gd name="connsiteX6" fmla="*/ 150632 w 235231"/>
              <a:gd name="connsiteY6" fmla="*/ 81406 h 497973"/>
              <a:gd name="connsiteX7" fmla="*/ 164702 w 235231"/>
              <a:gd name="connsiteY7" fmla="*/ 119506 h 497973"/>
              <a:gd name="connsiteX8" fmla="*/ 164702 w 235231"/>
              <a:gd name="connsiteY8" fmla="*/ 378332 h 497973"/>
              <a:gd name="connsiteX9" fmla="*/ 224405 w 235231"/>
              <a:gd name="connsiteY9" fmla="*/ 67690 h 497973"/>
              <a:gd name="connsiteX10" fmla="*/ 197659 w 235231"/>
              <a:gd name="connsiteY10" fmla="*/ 29590 h 497973"/>
              <a:gd name="connsiteX11" fmla="*/ 159632 w 235231"/>
              <a:gd name="connsiteY11" fmla="*/ 7619 h 497973"/>
              <a:gd name="connsiteX12" fmla="*/ 75338 w 235231"/>
              <a:gd name="connsiteY12" fmla="*/ 7619 h 497973"/>
              <a:gd name="connsiteX13" fmla="*/ 37310 w 235231"/>
              <a:gd name="connsiteY13" fmla="*/ 29590 h 497973"/>
              <a:gd name="connsiteX14" fmla="*/ 9804 w 235231"/>
              <a:gd name="connsiteY14" fmla="*/ 67690 h 497973"/>
              <a:gd name="connsiteX15" fmla="*/ 44 w 235231"/>
              <a:gd name="connsiteY15" fmla="*/ 119506 h 497973"/>
              <a:gd name="connsiteX16" fmla="*/ 44 w 235231"/>
              <a:gd name="connsiteY16" fmla="*/ 378332 h 497973"/>
              <a:gd name="connsiteX17" fmla="*/ 10311 w 235231"/>
              <a:gd name="connsiteY17" fmla="*/ 431291 h 497973"/>
              <a:gd name="connsiteX18" fmla="*/ 37817 w 235231"/>
              <a:gd name="connsiteY18" fmla="*/ 467740 h 497973"/>
              <a:gd name="connsiteX19" fmla="*/ 75845 w 235231"/>
              <a:gd name="connsiteY19" fmla="*/ 490473 h 497973"/>
              <a:gd name="connsiteX20" fmla="*/ 160139 w 235231"/>
              <a:gd name="connsiteY20" fmla="*/ 490473 h 497973"/>
              <a:gd name="connsiteX21" fmla="*/ 198166 w 235231"/>
              <a:gd name="connsiteY21" fmla="*/ 467740 h 497973"/>
              <a:gd name="connsiteX22" fmla="*/ 224912 w 235231"/>
              <a:gd name="connsiteY22" fmla="*/ 431291 h 497973"/>
              <a:gd name="connsiteX23" fmla="*/ 235180 w 235231"/>
              <a:gd name="connsiteY23" fmla="*/ 378332 h 497973"/>
              <a:gd name="connsiteX24" fmla="*/ 235180 w 235231"/>
              <a:gd name="connsiteY24" fmla="*/ 119506 h 497973"/>
              <a:gd name="connsiteX25" fmla="*/ 224912 w 235231"/>
              <a:gd name="connsiteY25" fmla="*/ 67309 h 49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5231" h="497973">
                <a:moveTo>
                  <a:pt x="164702" y="378332"/>
                </a:moveTo>
                <a:cubicBezTo>
                  <a:pt x="165895" y="392308"/>
                  <a:pt x="160724" y="406076"/>
                  <a:pt x="150632" y="415797"/>
                </a:cubicBezTo>
                <a:cubicBezTo>
                  <a:pt x="131358" y="431892"/>
                  <a:pt x="103358" y="431892"/>
                  <a:pt x="84084" y="415797"/>
                </a:cubicBezTo>
                <a:cubicBezTo>
                  <a:pt x="73992" y="406076"/>
                  <a:pt x="68822" y="392308"/>
                  <a:pt x="70014" y="378332"/>
                </a:cubicBezTo>
                <a:lnTo>
                  <a:pt x="70014" y="119506"/>
                </a:lnTo>
                <a:cubicBezTo>
                  <a:pt x="68643" y="105319"/>
                  <a:pt x="73826" y="91283"/>
                  <a:pt x="84084" y="81406"/>
                </a:cubicBezTo>
                <a:cubicBezTo>
                  <a:pt x="103358" y="65311"/>
                  <a:pt x="131358" y="65311"/>
                  <a:pt x="150632" y="81406"/>
                </a:cubicBezTo>
                <a:cubicBezTo>
                  <a:pt x="160890" y="91283"/>
                  <a:pt x="166074" y="105319"/>
                  <a:pt x="164702" y="119506"/>
                </a:cubicBezTo>
                <a:lnTo>
                  <a:pt x="164702" y="378332"/>
                </a:lnTo>
                <a:close/>
                <a:moveTo>
                  <a:pt x="224405" y="67690"/>
                </a:moveTo>
                <a:cubicBezTo>
                  <a:pt x="218127" y="53324"/>
                  <a:pt x="209031" y="40368"/>
                  <a:pt x="197659" y="29590"/>
                </a:cubicBezTo>
                <a:cubicBezTo>
                  <a:pt x="186381" y="20070"/>
                  <a:pt x="173506" y="12631"/>
                  <a:pt x="159632" y="7619"/>
                </a:cubicBezTo>
                <a:cubicBezTo>
                  <a:pt x="132449" y="-2544"/>
                  <a:pt x="102520" y="-2544"/>
                  <a:pt x="75338" y="7619"/>
                </a:cubicBezTo>
                <a:cubicBezTo>
                  <a:pt x="61376" y="12440"/>
                  <a:pt x="48468" y="19898"/>
                  <a:pt x="37310" y="29590"/>
                </a:cubicBezTo>
                <a:cubicBezTo>
                  <a:pt x="25507" y="40155"/>
                  <a:pt x="16124" y="53152"/>
                  <a:pt x="9804" y="67690"/>
                </a:cubicBezTo>
                <a:cubicBezTo>
                  <a:pt x="2913" y="84071"/>
                  <a:pt x="-415" y="101736"/>
                  <a:pt x="44" y="119506"/>
                </a:cubicBezTo>
                <a:lnTo>
                  <a:pt x="44" y="378332"/>
                </a:lnTo>
                <a:cubicBezTo>
                  <a:pt x="-460" y="396527"/>
                  <a:pt x="3045" y="414609"/>
                  <a:pt x="10311" y="431291"/>
                </a:cubicBezTo>
                <a:cubicBezTo>
                  <a:pt x="16651" y="445345"/>
                  <a:pt x="26050" y="457798"/>
                  <a:pt x="37817" y="467740"/>
                </a:cubicBezTo>
                <a:cubicBezTo>
                  <a:pt x="48839" y="477802"/>
                  <a:pt x="61773" y="485534"/>
                  <a:pt x="75845" y="490473"/>
                </a:cubicBezTo>
                <a:cubicBezTo>
                  <a:pt x="103057" y="500469"/>
                  <a:pt x="132926" y="500469"/>
                  <a:pt x="160139" y="490473"/>
                </a:cubicBezTo>
                <a:cubicBezTo>
                  <a:pt x="174117" y="485335"/>
                  <a:pt x="187014" y="477625"/>
                  <a:pt x="198166" y="467740"/>
                </a:cubicBezTo>
                <a:cubicBezTo>
                  <a:pt x="209512" y="457584"/>
                  <a:pt x="218621" y="445170"/>
                  <a:pt x="224912" y="431291"/>
                </a:cubicBezTo>
                <a:cubicBezTo>
                  <a:pt x="232178" y="414609"/>
                  <a:pt x="235684" y="396527"/>
                  <a:pt x="235180" y="378332"/>
                </a:cubicBezTo>
                <a:lnTo>
                  <a:pt x="235180" y="119506"/>
                </a:lnTo>
                <a:cubicBezTo>
                  <a:pt x="235532" y="101571"/>
                  <a:pt x="232031" y="83769"/>
                  <a:pt x="224912" y="67309"/>
                </a:cubicBezTo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11DBE72-3388-3826-DBCF-AFF80795D106}"/>
              </a:ext>
            </a:extLst>
          </p:cNvPr>
          <p:cNvSpPr/>
          <p:nvPr/>
        </p:nvSpPr>
        <p:spPr>
          <a:xfrm>
            <a:off x="287338" y="215391"/>
            <a:ext cx="227403" cy="228345"/>
          </a:xfrm>
          <a:custGeom>
            <a:avLst/>
            <a:gdLst>
              <a:gd name="connsiteX0" fmla="*/ 155655 w 227403"/>
              <a:gd name="connsiteY0" fmla="*/ 131696 h 228345"/>
              <a:gd name="connsiteX1" fmla="*/ 214724 w 227403"/>
              <a:gd name="connsiteY1" fmla="*/ 131696 h 228345"/>
              <a:gd name="connsiteX2" fmla="*/ 227400 w 227403"/>
              <a:gd name="connsiteY2" fmla="*/ 118996 h 228345"/>
              <a:gd name="connsiteX3" fmla="*/ 227400 w 227403"/>
              <a:gd name="connsiteY3" fmla="*/ 108455 h 228345"/>
              <a:gd name="connsiteX4" fmla="*/ 214724 w 227403"/>
              <a:gd name="connsiteY4" fmla="*/ 95755 h 228345"/>
              <a:gd name="connsiteX5" fmla="*/ 155655 w 227403"/>
              <a:gd name="connsiteY5" fmla="*/ 95755 h 228345"/>
              <a:gd name="connsiteX6" fmla="*/ 197485 w 227403"/>
              <a:gd name="connsiteY6" fmla="*/ 53845 h 228345"/>
              <a:gd name="connsiteX7" fmla="*/ 197485 w 227403"/>
              <a:gd name="connsiteY7" fmla="*/ 36573 h 228345"/>
              <a:gd name="connsiteX8" fmla="*/ 190133 w 227403"/>
              <a:gd name="connsiteY8" fmla="*/ 29969 h 228345"/>
              <a:gd name="connsiteX9" fmla="*/ 172767 w 227403"/>
              <a:gd name="connsiteY9" fmla="*/ 29969 h 228345"/>
              <a:gd name="connsiteX10" fmla="*/ 130937 w 227403"/>
              <a:gd name="connsiteY10" fmla="*/ 71879 h 228345"/>
              <a:gd name="connsiteX11" fmla="*/ 130937 w 227403"/>
              <a:gd name="connsiteY11" fmla="*/ 12697 h 228345"/>
              <a:gd name="connsiteX12" fmla="*/ 118261 w 227403"/>
              <a:gd name="connsiteY12" fmla="*/ -3 h 228345"/>
              <a:gd name="connsiteX13" fmla="*/ 107740 w 227403"/>
              <a:gd name="connsiteY13" fmla="*/ -3 h 228345"/>
              <a:gd name="connsiteX14" fmla="*/ 95065 w 227403"/>
              <a:gd name="connsiteY14" fmla="*/ 12697 h 228345"/>
              <a:gd name="connsiteX15" fmla="*/ 95065 w 227403"/>
              <a:gd name="connsiteY15" fmla="*/ 71879 h 228345"/>
              <a:gd name="connsiteX16" fmla="*/ 54248 w 227403"/>
              <a:gd name="connsiteY16" fmla="*/ 29969 h 228345"/>
              <a:gd name="connsiteX17" fmla="*/ 37009 w 227403"/>
              <a:gd name="connsiteY17" fmla="*/ 29969 h 228345"/>
              <a:gd name="connsiteX18" fmla="*/ 29531 w 227403"/>
              <a:gd name="connsiteY18" fmla="*/ 37462 h 228345"/>
              <a:gd name="connsiteX19" fmla="*/ 29531 w 227403"/>
              <a:gd name="connsiteY19" fmla="*/ 54734 h 228345"/>
              <a:gd name="connsiteX20" fmla="*/ 71234 w 227403"/>
              <a:gd name="connsiteY20" fmla="*/ 96644 h 228345"/>
              <a:gd name="connsiteX21" fmla="*/ 12672 w 227403"/>
              <a:gd name="connsiteY21" fmla="*/ 96644 h 228345"/>
              <a:gd name="connsiteX22" fmla="*/ -4 w 227403"/>
              <a:gd name="connsiteY22" fmla="*/ 109344 h 228345"/>
              <a:gd name="connsiteX23" fmla="*/ -4 w 227403"/>
              <a:gd name="connsiteY23" fmla="*/ 119885 h 228345"/>
              <a:gd name="connsiteX24" fmla="*/ 12672 w 227403"/>
              <a:gd name="connsiteY24" fmla="*/ 132585 h 228345"/>
              <a:gd name="connsiteX25" fmla="*/ 71234 w 227403"/>
              <a:gd name="connsiteY25" fmla="*/ 132585 h 228345"/>
              <a:gd name="connsiteX26" fmla="*/ 29531 w 227403"/>
              <a:gd name="connsiteY26" fmla="*/ 173479 h 228345"/>
              <a:gd name="connsiteX27" fmla="*/ 29531 w 227403"/>
              <a:gd name="connsiteY27" fmla="*/ 190751 h 228345"/>
              <a:gd name="connsiteX28" fmla="*/ 37009 w 227403"/>
              <a:gd name="connsiteY28" fmla="*/ 198244 h 228345"/>
              <a:gd name="connsiteX29" fmla="*/ 54248 w 227403"/>
              <a:gd name="connsiteY29" fmla="*/ 198244 h 228345"/>
              <a:gd name="connsiteX30" fmla="*/ 95952 w 227403"/>
              <a:gd name="connsiteY30" fmla="*/ 156461 h 228345"/>
              <a:gd name="connsiteX31" fmla="*/ 95952 w 227403"/>
              <a:gd name="connsiteY31" fmla="*/ 215643 h 228345"/>
              <a:gd name="connsiteX32" fmla="*/ 108628 w 227403"/>
              <a:gd name="connsiteY32" fmla="*/ 228343 h 228345"/>
              <a:gd name="connsiteX33" fmla="*/ 119149 w 227403"/>
              <a:gd name="connsiteY33" fmla="*/ 228343 h 228345"/>
              <a:gd name="connsiteX34" fmla="*/ 131824 w 227403"/>
              <a:gd name="connsiteY34" fmla="*/ 215643 h 228345"/>
              <a:gd name="connsiteX35" fmla="*/ 131824 w 227403"/>
              <a:gd name="connsiteY35" fmla="*/ 156461 h 228345"/>
              <a:gd name="connsiteX36" fmla="*/ 173528 w 227403"/>
              <a:gd name="connsiteY36" fmla="*/ 198244 h 228345"/>
              <a:gd name="connsiteX37" fmla="*/ 190894 w 227403"/>
              <a:gd name="connsiteY37" fmla="*/ 198244 h 228345"/>
              <a:gd name="connsiteX38" fmla="*/ 198372 w 227403"/>
              <a:gd name="connsiteY38" fmla="*/ 190751 h 228345"/>
              <a:gd name="connsiteX39" fmla="*/ 198372 w 227403"/>
              <a:gd name="connsiteY39" fmla="*/ 173479 h 228345"/>
              <a:gd name="connsiteX40" fmla="*/ 156542 w 227403"/>
              <a:gd name="connsiteY40" fmla="*/ 131696 h 22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7403" h="228345">
                <a:moveTo>
                  <a:pt x="155655" y="131696"/>
                </a:moveTo>
                <a:lnTo>
                  <a:pt x="214724" y="131696"/>
                </a:lnTo>
                <a:cubicBezTo>
                  <a:pt x="221725" y="131696"/>
                  <a:pt x="227400" y="126010"/>
                  <a:pt x="227400" y="118996"/>
                </a:cubicBezTo>
                <a:lnTo>
                  <a:pt x="227400" y="108455"/>
                </a:lnTo>
                <a:cubicBezTo>
                  <a:pt x="227400" y="101441"/>
                  <a:pt x="221725" y="95755"/>
                  <a:pt x="214724" y="95755"/>
                </a:cubicBezTo>
                <a:lnTo>
                  <a:pt x="155655" y="95755"/>
                </a:lnTo>
                <a:lnTo>
                  <a:pt x="197485" y="53845"/>
                </a:lnTo>
                <a:cubicBezTo>
                  <a:pt x="201994" y="48974"/>
                  <a:pt x="201994" y="41444"/>
                  <a:pt x="197485" y="36573"/>
                </a:cubicBezTo>
                <a:lnTo>
                  <a:pt x="190133" y="29969"/>
                </a:lnTo>
                <a:cubicBezTo>
                  <a:pt x="185254" y="25372"/>
                  <a:pt x="177647" y="25372"/>
                  <a:pt x="172767" y="29969"/>
                </a:cubicBezTo>
                <a:lnTo>
                  <a:pt x="130937" y="71879"/>
                </a:lnTo>
                <a:lnTo>
                  <a:pt x="130937" y="12697"/>
                </a:lnTo>
                <a:cubicBezTo>
                  <a:pt x="130937" y="5683"/>
                  <a:pt x="125262" y="-3"/>
                  <a:pt x="118261" y="-3"/>
                </a:cubicBezTo>
                <a:lnTo>
                  <a:pt x="107740" y="-3"/>
                </a:lnTo>
                <a:cubicBezTo>
                  <a:pt x="100740" y="-3"/>
                  <a:pt x="95065" y="5683"/>
                  <a:pt x="95065" y="12697"/>
                </a:cubicBezTo>
                <a:lnTo>
                  <a:pt x="95065" y="71879"/>
                </a:lnTo>
                <a:lnTo>
                  <a:pt x="54248" y="29969"/>
                </a:lnTo>
                <a:cubicBezTo>
                  <a:pt x="49387" y="25451"/>
                  <a:pt x="41871" y="25451"/>
                  <a:pt x="37009" y="29969"/>
                </a:cubicBezTo>
                <a:lnTo>
                  <a:pt x="29531" y="37462"/>
                </a:lnTo>
                <a:cubicBezTo>
                  <a:pt x="25022" y="42333"/>
                  <a:pt x="25022" y="49863"/>
                  <a:pt x="29531" y="54734"/>
                </a:cubicBezTo>
                <a:lnTo>
                  <a:pt x="71234" y="96644"/>
                </a:lnTo>
                <a:lnTo>
                  <a:pt x="12672" y="96644"/>
                </a:lnTo>
                <a:cubicBezTo>
                  <a:pt x="5671" y="96644"/>
                  <a:pt x="-4" y="102330"/>
                  <a:pt x="-4" y="109344"/>
                </a:cubicBezTo>
                <a:lnTo>
                  <a:pt x="-4" y="119885"/>
                </a:lnTo>
                <a:cubicBezTo>
                  <a:pt x="-4" y="126899"/>
                  <a:pt x="5671" y="132585"/>
                  <a:pt x="12672" y="132585"/>
                </a:cubicBezTo>
                <a:lnTo>
                  <a:pt x="71234" y="132585"/>
                </a:lnTo>
                <a:lnTo>
                  <a:pt x="29531" y="173479"/>
                </a:lnTo>
                <a:cubicBezTo>
                  <a:pt x="25022" y="178350"/>
                  <a:pt x="25022" y="185880"/>
                  <a:pt x="29531" y="190751"/>
                </a:cubicBezTo>
                <a:lnTo>
                  <a:pt x="37009" y="198244"/>
                </a:lnTo>
                <a:cubicBezTo>
                  <a:pt x="41871" y="202761"/>
                  <a:pt x="49387" y="202761"/>
                  <a:pt x="54248" y="198244"/>
                </a:cubicBezTo>
                <a:lnTo>
                  <a:pt x="95952" y="156461"/>
                </a:lnTo>
                <a:lnTo>
                  <a:pt x="95952" y="215643"/>
                </a:lnTo>
                <a:cubicBezTo>
                  <a:pt x="95952" y="222657"/>
                  <a:pt x="101627" y="228343"/>
                  <a:pt x="108628" y="228343"/>
                </a:cubicBezTo>
                <a:lnTo>
                  <a:pt x="119149" y="228343"/>
                </a:lnTo>
                <a:cubicBezTo>
                  <a:pt x="126149" y="228343"/>
                  <a:pt x="131824" y="222657"/>
                  <a:pt x="131824" y="215643"/>
                </a:cubicBezTo>
                <a:lnTo>
                  <a:pt x="131824" y="156461"/>
                </a:lnTo>
                <a:lnTo>
                  <a:pt x="173528" y="198244"/>
                </a:lnTo>
                <a:cubicBezTo>
                  <a:pt x="178407" y="202840"/>
                  <a:pt x="186014" y="202840"/>
                  <a:pt x="190894" y="198244"/>
                </a:cubicBezTo>
                <a:lnTo>
                  <a:pt x="198372" y="190751"/>
                </a:lnTo>
                <a:cubicBezTo>
                  <a:pt x="202881" y="185880"/>
                  <a:pt x="202881" y="178350"/>
                  <a:pt x="198372" y="173479"/>
                </a:cubicBezTo>
                <a:lnTo>
                  <a:pt x="156542" y="131696"/>
                </a:lnTo>
                <a:close/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D2A3FBD-6633-5A78-4F15-FF2C76268652}"/>
              </a:ext>
            </a:extLst>
          </p:cNvPr>
          <p:cNvSpPr/>
          <p:nvPr/>
        </p:nvSpPr>
        <p:spPr>
          <a:xfrm>
            <a:off x="1366049" y="836548"/>
            <a:ext cx="1026613" cy="111251"/>
          </a:xfrm>
          <a:custGeom>
            <a:avLst/>
            <a:gdLst>
              <a:gd name="connsiteX0" fmla="*/ 924062 w 1026613"/>
              <a:gd name="connsiteY0" fmla="*/ 1775 h 111251"/>
              <a:gd name="connsiteX1" fmla="*/ 963991 w 1026613"/>
              <a:gd name="connsiteY1" fmla="*/ 64005 h 111251"/>
              <a:gd name="connsiteX2" fmla="*/ 963991 w 1026613"/>
              <a:gd name="connsiteY2" fmla="*/ 109598 h 111251"/>
              <a:gd name="connsiteX3" fmla="*/ 987441 w 1026613"/>
              <a:gd name="connsiteY3" fmla="*/ 109598 h 111251"/>
              <a:gd name="connsiteX4" fmla="*/ 987441 w 1026613"/>
              <a:gd name="connsiteY4" fmla="*/ 64005 h 111251"/>
              <a:gd name="connsiteX5" fmla="*/ 1026610 w 1026613"/>
              <a:gd name="connsiteY5" fmla="*/ 1775 h 111251"/>
              <a:gd name="connsiteX6" fmla="*/ 999990 w 1026613"/>
              <a:gd name="connsiteY6" fmla="*/ 1775 h 111251"/>
              <a:gd name="connsiteX7" fmla="*/ 976160 w 1026613"/>
              <a:gd name="connsiteY7" fmla="*/ 40891 h 111251"/>
              <a:gd name="connsiteX8" fmla="*/ 952329 w 1026613"/>
              <a:gd name="connsiteY8" fmla="*/ 1775 h 111251"/>
              <a:gd name="connsiteX9" fmla="*/ 871458 w 1026613"/>
              <a:gd name="connsiteY9" fmla="*/ 23492 h 111251"/>
              <a:gd name="connsiteX10" fmla="*/ 887936 w 1026613"/>
              <a:gd name="connsiteY10" fmla="*/ 23492 h 111251"/>
              <a:gd name="connsiteX11" fmla="*/ 900612 w 1026613"/>
              <a:gd name="connsiteY11" fmla="*/ 36192 h 111251"/>
              <a:gd name="connsiteX12" fmla="*/ 887936 w 1026613"/>
              <a:gd name="connsiteY12" fmla="*/ 48892 h 111251"/>
              <a:gd name="connsiteX13" fmla="*/ 871458 w 1026613"/>
              <a:gd name="connsiteY13" fmla="*/ 48892 h 111251"/>
              <a:gd name="connsiteX14" fmla="*/ 871458 w 1026613"/>
              <a:gd name="connsiteY14" fmla="*/ 23492 h 111251"/>
              <a:gd name="connsiteX15" fmla="*/ 934837 w 1026613"/>
              <a:gd name="connsiteY15" fmla="*/ 109344 h 111251"/>
              <a:gd name="connsiteX16" fmla="*/ 906697 w 1026613"/>
              <a:gd name="connsiteY16" fmla="*/ 64640 h 111251"/>
              <a:gd name="connsiteX17" fmla="*/ 924062 w 1026613"/>
              <a:gd name="connsiteY17" fmla="*/ 35049 h 111251"/>
              <a:gd name="connsiteX18" fmla="*/ 890091 w 1026613"/>
              <a:gd name="connsiteY18" fmla="*/ 1775 h 111251"/>
              <a:gd name="connsiteX19" fmla="*/ 848514 w 1026613"/>
              <a:gd name="connsiteY19" fmla="*/ 1775 h 111251"/>
              <a:gd name="connsiteX20" fmla="*/ 848514 w 1026613"/>
              <a:gd name="connsiteY20" fmla="*/ 109598 h 111251"/>
              <a:gd name="connsiteX21" fmla="*/ 871331 w 1026613"/>
              <a:gd name="connsiteY21" fmla="*/ 109598 h 111251"/>
              <a:gd name="connsiteX22" fmla="*/ 871331 w 1026613"/>
              <a:gd name="connsiteY22" fmla="*/ 68450 h 111251"/>
              <a:gd name="connsiteX23" fmla="*/ 882993 w 1026613"/>
              <a:gd name="connsiteY23" fmla="*/ 68450 h 111251"/>
              <a:gd name="connsiteX24" fmla="*/ 907330 w 1026613"/>
              <a:gd name="connsiteY24" fmla="*/ 109598 h 111251"/>
              <a:gd name="connsiteX25" fmla="*/ 780192 w 1026613"/>
              <a:gd name="connsiteY25" fmla="*/ 22095 h 111251"/>
              <a:gd name="connsiteX26" fmla="*/ 815256 w 1026613"/>
              <a:gd name="connsiteY26" fmla="*/ 53671 h 111251"/>
              <a:gd name="connsiteX27" fmla="*/ 783741 w 1026613"/>
              <a:gd name="connsiteY27" fmla="*/ 88803 h 111251"/>
              <a:gd name="connsiteX28" fmla="*/ 748676 w 1026613"/>
              <a:gd name="connsiteY28" fmla="*/ 57227 h 111251"/>
              <a:gd name="connsiteX29" fmla="*/ 748629 w 1026613"/>
              <a:gd name="connsiteY29" fmla="*/ 55496 h 111251"/>
              <a:gd name="connsiteX30" fmla="*/ 778628 w 1026613"/>
              <a:gd name="connsiteY30" fmla="*/ 22138 h 111251"/>
              <a:gd name="connsiteX31" fmla="*/ 780192 w 1026613"/>
              <a:gd name="connsiteY31" fmla="*/ 22095 h 111251"/>
              <a:gd name="connsiteX32" fmla="*/ 780192 w 1026613"/>
              <a:gd name="connsiteY32" fmla="*/ -3 h 111251"/>
              <a:gd name="connsiteX33" fmla="*/ 724546 w 1026613"/>
              <a:gd name="connsiteY33" fmla="*/ 55242 h 111251"/>
              <a:gd name="connsiteX34" fmla="*/ 779686 w 1026613"/>
              <a:gd name="connsiteY34" fmla="*/ 110994 h 111251"/>
              <a:gd name="connsiteX35" fmla="*/ 835332 w 1026613"/>
              <a:gd name="connsiteY35" fmla="*/ 55750 h 111251"/>
              <a:gd name="connsiteX36" fmla="*/ 782755 w 1026613"/>
              <a:gd name="connsiteY36" fmla="*/ 260 h 111251"/>
              <a:gd name="connsiteX37" fmla="*/ 780319 w 1026613"/>
              <a:gd name="connsiteY37" fmla="*/ 251 h 111251"/>
              <a:gd name="connsiteX38" fmla="*/ 723785 w 1026613"/>
              <a:gd name="connsiteY38" fmla="*/ 1775 h 111251"/>
              <a:gd name="connsiteX39" fmla="*/ 638223 w 1026613"/>
              <a:gd name="connsiteY39" fmla="*/ 1775 h 111251"/>
              <a:gd name="connsiteX40" fmla="*/ 638223 w 1026613"/>
              <a:gd name="connsiteY40" fmla="*/ 23492 h 111251"/>
              <a:gd name="connsiteX41" fmla="*/ 669532 w 1026613"/>
              <a:gd name="connsiteY41" fmla="*/ 23492 h 111251"/>
              <a:gd name="connsiteX42" fmla="*/ 669532 w 1026613"/>
              <a:gd name="connsiteY42" fmla="*/ 109471 h 111251"/>
              <a:gd name="connsiteX43" fmla="*/ 692349 w 1026613"/>
              <a:gd name="connsiteY43" fmla="*/ 109471 h 111251"/>
              <a:gd name="connsiteX44" fmla="*/ 692349 w 1026613"/>
              <a:gd name="connsiteY44" fmla="*/ 23492 h 111251"/>
              <a:gd name="connsiteX45" fmla="*/ 723785 w 1026613"/>
              <a:gd name="connsiteY45" fmla="*/ 23492 h 111251"/>
              <a:gd name="connsiteX46" fmla="*/ 723785 w 1026613"/>
              <a:gd name="connsiteY46" fmla="*/ 1775 h 111251"/>
              <a:gd name="connsiteX47" fmla="*/ 585365 w 1026613"/>
              <a:gd name="connsiteY47" fmla="*/ 72006 h 111251"/>
              <a:gd name="connsiteX48" fmla="*/ 598801 w 1026613"/>
              <a:gd name="connsiteY48" fmla="*/ 37462 h 111251"/>
              <a:gd name="connsiteX49" fmla="*/ 611477 w 1026613"/>
              <a:gd name="connsiteY49" fmla="*/ 72006 h 111251"/>
              <a:gd name="connsiteX50" fmla="*/ 626181 w 1026613"/>
              <a:gd name="connsiteY50" fmla="*/ 110106 h 111251"/>
              <a:gd name="connsiteX51" fmla="*/ 651532 w 1026613"/>
              <a:gd name="connsiteY51" fmla="*/ 110106 h 111251"/>
              <a:gd name="connsiteX52" fmla="*/ 608688 w 1026613"/>
              <a:gd name="connsiteY52" fmla="*/ 2283 h 111251"/>
              <a:gd name="connsiteX53" fmla="*/ 590182 w 1026613"/>
              <a:gd name="connsiteY53" fmla="*/ 2283 h 111251"/>
              <a:gd name="connsiteX54" fmla="*/ 547464 w 1026613"/>
              <a:gd name="connsiteY54" fmla="*/ 110106 h 111251"/>
              <a:gd name="connsiteX55" fmla="*/ 571548 w 1026613"/>
              <a:gd name="connsiteY55" fmla="*/ 110106 h 111251"/>
              <a:gd name="connsiteX56" fmla="*/ 578520 w 1026613"/>
              <a:gd name="connsiteY56" fmla="*/ 92072 h 111251"/>
              <a:gd name="connsiteX57" fmla="*/ 619843 w 1026613"/>
              <a:gd name="connsiteY57" fmla="*/ 92072 h 111251"/>
              <a:gd name="connsiteX58" fmla="*/ 626561 w 1026613"/>
              <a:gd name="connsiteY58" fmla="*/ 110106 h 111251"/>
              <a:gd name="connsiteX59" fmla="*/ 462283 w 1026613"/>
              <a:gd name="connsiteY59" fmla="*/ 2283 h 111251"/>
              <a:gd name="connsiteX60" fmla="*/ 502845 w 1026613"/>
              <a:gd name="connsiteY60" fmla="*/ 110106 h 111251"/>
              <a:gd name="connsiteX61" fmla="*/ 521099 w 1026613"/>
              <a:gd name="connsiteY61" fmla="*/ 110106 h 111251"/>
              <a:gd name="connsiteX62" fmla="*/ 561534 w 1026613"/>
              <a:gd name="connsiteY62" fmla="*/ 2283 h 111251"/>
              <a:gd name="connsiteX63" fmla="*/ 537450 w 1026613"/>
              <a:gd name="connsiteY63" fmla="*/ 2283 h 111251"/>
              <a:gd name="connsiteX64" fmla="*/ 512099 w 1026613"/>
              <a:gd name="connsiteY64" fmla="*/ 72895 h 111251"/>
              <a:gd name="connsiteX65" fmla="*/ 486747 w 1026613"/>
              <a:gd name="connsiteY65" fmla="*/ 2283 h 111251"/>
              <a:gd name="connsiteX66" fmla="*/ 407650 w 1026613"/>
              <a:gd name="connsiteY66" fmla="*/ 23492 h 111251"/>
              <a:gd name="connsiteX67" fmla="*/ 424002 w 1026613"/>
              <a:gd name="connsiteY67" fmla="*/ 23492 h 111251"/>
              <a:gd name="connsiteX68" fmla="*/ 436678 w 1026613"/>
              <a:gd name="connsiteY68" fmla="*/ 36192 h 111251"/>
              <a:gd name="connsiteX69" fmla="*/ 424002 w 1026613"/>
              <a:gd name="connsiteY69" fmla="*/ 48892 h 111251"/>
              <a:gd name="connsiteX70" fmla="*/ 407650 w 1026613"/>
              <a:gd name="connsiteY70" fmla="*/ 48892 h 111251"/>
              <a:gd name="connsiteX71" fmla="*/ 407650 w 1026613"/>
              <a:gd name="connsiteY71" fmla="*/ 23492 h 111251"/>
              <a:gd name="connsiteX72" fmla="*/ 471029 w 1026613"/>
              <a:gd name="connsiteY72" fmla="*/ 109344 h 111251"/>
              <a:gd name="connsiteX73" fmla="*/ 442889 w 1026613"/>
              <a:gd name="connsiteY73" fmla="*/ 64640 h 111251"/>
              <a:gd name="connsiteX74" fmla="*/ 460128 w 1026613"/>
              <a:gd name="connsiteY74" fmla="*/ 34795 h 111251"/>
              <a:gd name="connsiteX75" fmla="*/ 426157 w 1026613"/>
              <a:gd name="connsiteY75" fmla="*/ 1521 h 111251"/>
              <a:gd name="connsiteX76" fmla="*/ 384580 w 1026613"/>
              <a:gd name="connsiteY76" fmla="*/ 1521 h 111251"/>
              <a:gd name="connsiteX77" fmla="*/ 384580 w 1026613"/>
              <a:gd name="connsiteY77" fmla="*/ 109344 h 111251"/>
              <a:gd name="connsiteX78" fmla="*/ 407396 w 1026613"/>
              <a:gd name="connsiteY78" fmla="*/ 109344 h 111251"/>
              <a:gd name="connsiteX79" fmla="*/ 407396 w 1026613"/>
              <a:gd name="connsiteY79" fmla="*/ 68450 h 111251"/>
              <a:gd name="connsiteX80" fmla="*/ 419058 w 1026613"/>
              <a:gd name="connsiteY80" fmla="*/ 68450 h 111251"/>
              <a:gd name="connsiteX81" fmla="*/ 443396 w 1026613"/>
              <a:gd name="connsiteY81" fmla="*/ 109598 h 111251"/>
              <a:gd name="connsiteX82" fmla="*/ 304596 w 1026613"/>
              <a:gd name="connsiteY82" fmla="*/ 1521 h 111251"/>
              <a:gd name="connsiteX83" fmla="*/ 304596 w 1026613"/>
              <a:gd name="connsiteY83" fmla="*/ 109344 h 111251"/>
              <a:gd name="connsiteX84" fmla="*/ 370637 w 1026613"/>
              <a:gd name="connsiteY84" fmla="*/ 109344 h 111251"/>
              <a:gd name="connsiteX85" fmla="*/ 370637 w 1026613"/>
              <a:gd name="connsiteY85" fmla="*/ 87754 h 111251"/>
              <a:gd name="connsiteX86" fmla="*/ 328299 w 1026613"/>
              <a:gd name="connsiteY86" fmla="*/ 87754 h 111251"/>
              <a:gd name="connsiteX87" fmla="*/ 328299 w 1026613"/>
              <a:gd name="connsiteY87" fmla="*/ 64894 h 111251"/>
              <a:gd name="connsiteX88" fmla="*/ 366327 w 1026613"/>
              <a:gd name="connsiteY88" fmla="*/ 64894 h 111251"/>
              <a:gd name="connsiteX89" fmla="*/ 366327 w 1026613"/>
              <a:gd name="connsiteY89" fmla="*/ 43050 h 111251"/>
              <a:gd name="connsiteX90" fmla="*/ 328299 w 1026613"/>
              <a:gd name="connsiteY90" fmla="*/ 43050 h 111251"/>
              <a:gd name="connsiteX91" fmla="*/ 328299 w 1026613"/>
              <a:gd name="connsiteY91" fmla="*/ 23492 h 111251"/>
              <a:gd name="connsiteX92" fmla="*/ 371524 w 1026613"/>
              <a:gd name="connsiteY92" fmla="*/ 23492 h 111251"/>
              <a:gd name="connsiteX93" fmla="*/ 371524 w 1026613"/>
              <a:gd name="connsiteY93" fmla="*/ 1775 h 111251"/>
              <a:gd name="connsiteX94" fmla="*/ 252245 w 1026613"/>
              <a:gd name="connsiteY94" fmla="*/ 111122 h 111251"/>
              <a:gd name="connsiteX95" fmla="*/ 291793 w 1026613"/>
              <a:gd name="connsiteY95" fmla="*/ 77848 h 111251"/>
              <a:gd name="connsiteX96" fmla="*/ 234879 w 1026613"/>
              <a:gd name="connsiteY96" fmla="*/ 32001 h 111251"/>
              <a:gd name="connsiteX97" fmla="*/ 248822 w 1026613"/>
              <a:gd name="connsiteY97" fmla="*/ 21841 h 111251"/>
              <a:gd name="connsiteX98" fmla="*/ 264826 w 1026613"/>
              <a:gd name="connsiteY98" fmla="*/ 34574 h 111251"/>
              <a:gd name="connsiteX99" fmla="*/ 264920 w 1026613"/>
              <a:gd name="connsiteY99" fmla="*/ 36192 h 111251"/>
              <a:gd name="connsiteX100" fmla="*/ 288497 w 1026613"/>
              <a:gd name="connsiteY100" fmla="*/ 36192 h 111251"/>
              <a:gd name="connsiteX101" fmla="*/ 254768 w 1026613"/>
              <a:gd name="connsiteY101" fmla="*/ 171 h 111251"/>
              <a:gd name="connsiteX102" fmla="*/ 249709 w 1026613"/>
              <a:gd name="connsiteY102" fmla="*/ 378 h 111251"/>
              <a:gd name="connsiteX103" fmla="*/ 212817 w 1026613"/>
              <a:gd name="connsiteY103" fmla="*/ 30647 h 111251"/>
              <a:gd name="connsiteX104" fmla="*/ 212696 w 1026613"/>
              <a:gd name="connsiteY104" fmla="*/ 32255 h 111251"/>
              <a:gd name="connsiteX105" fmla="*/ 269230 w 1026613"/>
              <a:gd name="connsiteY105" fmla="*/ 77975 h 111251"/>
              <a:gd name="connsiteX106" fmla="*/ 252371 w 1026613"/>
              <a:gd name="connsiteY106" fmla="*/ 89659 h 111251"/>
              <a:gd name="connsiteX107" fmla="*/ 233798 w 1026613"/>
              <a:gd name="connsiteY107" fmla="*/ 76160 h 111251"/>
              <a:gd name="connsiteX108" fmla="*/ 233611 w 1026613"/>
              <a:gd name="connsiteY108" fmla="*/ 74292 h 111251"/>
              <a:gd name="connsiteX109" fmla="*/ 211175 w 1026613"/>
              <a:gd name="connsiteY109" fmla="*/ 74292 h 111251"/>
              <a:gd name="connsiteX110" fmla="*/ 250329 w 1026613"/>
              <a:gd name="connsiteY110" fmla="*/ 111229 h 111251"/>
              <a:gd name="connsiteX111" fmla="*/ 252245 w 1026613"/>
              <a:gd name="connsiteY111" fmla="*/ 111122 h 111251"/>
              <a:gd name="connsiteX112" fmla="*/ 146655 w 1026613"/>
              <a:gd name="connsiteY112" fmla="*/ 87754 h 111251"/>
              <a:gd name="connsiteX113" fmla="*/ 146655 w 1026613"/>
              <a:gd name="connsiteY113" fmla="*/ 62354 h 111251"/>
              <a:gd name="connsiteX114" fmla="*/ 167317 w 1026613"/>
              <a:gd name="connsiteY114" fmla="*/ 62354 h 111251"/>
              <a:gd name="connsiteX115" fmla="*/ 179993 w 1026613"/>
              <a:gd name="connsiteY115" fmla="*/ 75054 h 111251"/>
              <a:gd name="connsiteX116" fmla="*/ 167317 w 1026613"/>
              <a:gd name="connsiteY116" fmla="*/ 87754 h 111251"/>
              <a:gd name="connsiteX117" fmla="*/ 146655 w 1026613"/>
              <a:gd name="connsiteY117" fmla="*/ 45209 h 111251"/>
              <a:gd name="connsiteX118" fmla="*/ 146655 w 1026613"/>
              <a:gd name="connsiteY118" fmla="*/ 23492 h 111251"/>
              <a:gd name="connsiteX119" fmla="*/ 163514 w 1026613"/>
              <a:gd name="connsiteY119" fmla="*/ 23492 h 111251"/>
              <a:gd name="connsiteX120" fmla="*/ 175043 w 1026613"/>
              <a:gd name="connsiteY120" fmla="*/ 34015 h 111251"/>
              <a:gd name="connsiteX121" fmla="*/ 175049 w 1026613"/>
              <a:gd name="connsiteY121" fmla="*/ 34160 h 111251"/>
              <a:gd name="connsiteX122" fmla="*/ 163650 w 1026613"/>
              <a:gd name="connsiteY122" fmla="*/ 45086 h 111251"/>
              <a:gd name="connsiteX123" fmla="*/ 163514 w 1026613"/>
              <a:gd name="connsiteY123" fmla="*/ 45082 h 111251"/>
              <a:gd name="connsiteX124" fmla="*/ 123965 w 1026613"/>
              <a:gd name="connsiteY124" fmla="*/ 109598 h 111251"/>
              <a:gd name="connsiteX125" fmla="*/ 168965 w 1026613"/>
              <a:gd name="connsiteY125" fmla="*/ 109598 h 111251"/>
              <a:gd name="connsiteX126" fmla="*/ 202799 w 1026613"/>
              <a:gd name="connsiteY126" fmla="*/ 79069 h 111251"/>
              <a:gd name="connsiteX127" fmla="*/ 202809 w 1026613"/>
              <a:gd name="connsiteY127" fmla="*/ 78864 h 111251"/>
              <a:gd name="connsiteX128" fmla="*/ 183035 w 1026613"/>
              <a:gd name="connsiteY128" fmla="*/ 52575 h 111251"/>
              <a:gd name="connsiteX129" fmla="*/ 197865 w 1026613"/>
              <a:gd name="connsiteY129" fmla="*/ 30477 h 111251"/>
              <a:gd name="connsiteX130" fmla="*/ 164401 w 1026613"/>
              <a:gd name="connsiteY130" fmla="*/ 1775 h 111251"/>
              <a:gd name="connsiteX131" fmla="*/ 123712 w 1026613"/>
              <a:gd name="connsiteY131" fmla="*/ 1775 h 111251"/>
              <a:gd name="connsiteX132" fmla="*/ 123712 w 1026613"/>
              <a:gd name="connsiteY132" fmla="*/ 109598 h 111251"/>
              <a:gd name="connsiteX133" fmla="*/ 55643 w 1026613"/>
              <a:gd name="connsiteY133" fmla="*/ 22349 h 111251"/>
              <a:gd name="connsiteX134" fmla="*/ 90707 w 1026613"/>
              <a:gd name="connsiteY134" fmla="*/ 53925 h 111251"/>
              <a:gd name="connsiteX135" fmla="*/ 59192 w 1026613"/>
              <a:gd name="connsiteY135" fmla="*/ 89057 h 111251"/>
              <a:gd name="connsiteX136" fmla="*/ 24127 w 1026613"/>
              <a:gd name="connsiteY136" fmla="*/ 57481 h 111251"/>
              <a:gd name="connsiteX137" fmla="*/ 24080 w 1026613"/>
              <a:gd name="connsiteY137" fmla="*/ 55750 h 111251"/>
              <a:gd name="connsiteX138" fmla="*/ 54338 w 1026613"/>
              <a:gd name="connsiteY138" fmla="*/ 22385 h 111251"/>
              <a:gd name="connsiteX139" fmla="*/ 55643 w 1026613"/>
              <a:gd name="connsiteY139" fmla="*/ 22349 h 111251"/>
              <a:gd name="connsiteX140" fmla="*/ 55643 w 1026613"/>
              <a:gd name="connsiteY140" fmla="*/ 251 h 111251"/>
              <a:gd name="connsiteX141" fmla="*/ -3 w 1026613"/>
              <a:gd name="connsiteY141" fmla="*/ 55496 h 111251"/>
              <a:gd name="connsiteX142" fmla="*/ 55136 w 1026613"/>
              <a:gd name="connsiteY142" fmla="*/ 111248 h 111251"/>
              <a:gd name="connsiteX143" fmla="*/ 110782 w 1026613"/>
              <a:gd name="connsiteY143" fmla="*/ 56004 h 111251"/>
              <a:gd name="connsiteX144" fmla="*/ 110783 w 1026613"/>
              <a:gd name="connsiteY144" fmla="*/ 55750 h 111251"/>
              <a:gd name="connsiteX145" fmla="*/ 58469 w 1026613"/>
              <a:gd name="connsiteY145" fmla="*/ 258 h 111251"/>
              <a:gd name="connsiteX146" fmla="*/ 55643 w 1026613"/>
              <a:gd name="connsiteY146" fmla="*/ 251 h 1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026613" h="111251">
                <a:moveTo>
                  <a:pt x="924062" y="1775"/>
                </a:moveTo>
                <a:lnTo>
                  <a:pt x="963991" y="64005"/>
                </a:lnTo>
                <a:lnTo>
                  <a:pt x="963991" y="109598"/>
                </a:lnTo>
                <a:lnTo>
                  <a:pt x="987441" y="109598"/>
                </a:lnTo>
                <a:lnTo>
                  <a:pt x="987441" y="64005"/>
                </a:lnTo>
                <a:lnTo>
                  <a:pt x="1026610" y="1775"/>
                </a:lnTo>
                <a:lnTo>
                  <a:pt x="999990" y="1775"/>
                </a:lnTo>
                <a:lnTo>
                  <a:pt x="976160" y="40891"/>
                </a:lnTo>
                <a:lnTo>
                  <a:pt x="952329" y="1775"/>
                </a:lnTo>
                <a:close/>
                <a:moveTo>
                  <a:pt x="871458" y="23492"/>
                </a:moveTo>
                <a:lnTo>
                  <a:pt x="887936" y="23492"/>
                </a:lnTo>
                <a:cubicBezTo>
                  <a:pt x="894937" y="23492"/>
                  <a:pt x="900612" y="29178"/>
                  <a:pt x="900612" y="36192"/>
                </a:cubicBezTo>
                <a:cubicBezTo>
                  <a:pt x="900612" y="43206"/>
                  <a:pt x="894937" y="48892"/>
                  <a:pt x="887936" y="48892"/>
                </a:cubicBezTo>
                <a:lnTo>
                  <a:pt x="871458" y="48892"/>
                </a:lnTo>
                <a:lnTo>
                  <a:pt x="871458" y="23492"/>
                </a:lnTo>
                <a:close/>
                <a:moveTo>
                  <a:pt x="934837" y="109344"/>
                </a:moveTo>
                <a:lnTo>
                  <a:pt x="906697" y="64640"/>
                </a:lnTo>
                <a:cubicBezTo>
                  <a:pt x="917767" y="59032"/>
                  <a:pt x="924553" y="47468"/>
                  <a:pt x="924062" y="35049"/>
                </a:cubicBezTo>
                <a:cubicBezTo>
                  <a:pt x="923716" y="16521"/>
                  <a:pt x="908587" y="1703"/>
                  <a:pt x="890091" y="1775"/>
                </a:cubicBezTo>
                <a:lnTo>
                  <a:pt x="848514" y="1775"/>
                </a:lnTo>
                <a:lnTo>
                  <a:pt x="848514" y="109598"/>
                </a:lnTo>
                <a:lnTo>
                  <a:pt x="871331" y="109598"/>
                </a:lnTo>
                <a:lnTo>
                  <a:pt x="871331" y="68450"/>
                </a:lnTo>
                <a:lnTo>
                  <a:pt x="882993" y="68450"/>
                </a:lnTo>
                <a:lnTo>
                  <a:pt x="907330" y="109598"/>
                </a:lnTo>
                <a:close/>
                <a:moveTo>
                  <a:pt x="780192" y="22095"/>
                </a:moveTo>
                <a:cubicBezTo>
                  <a:pt x="798578" y="21113"/>
                  <a:pt x="814276" y="35250"/>
                  <a:pt x="815256" y="53671"/>
                </a:cubicBezTo>
                <a:cubicBezTo>
                  <a:pt x="816237" y="72092"/>
                  <a:pt x="802127" y="87821"/>
                  <a:pt x="783741" y="88803"/>
                </a:cubicBezTo>
                <a:cubicBezTo>
                  <a:pt x="765355" y="89785"/>
                  <a:pt x="749656" y="75648"/>
                  <a:pt x="748676" y="57227"/>
                </a:cubicBezTo>
                <a:cubicBezTo>
                  <a:pt x="748646" y="56651"/>
                  <a:pt x="748630" y="56073"/>
                  <a:pt x="748629" y="55496"/>
                </a:cubicBezTo>
                <a:cubicBezTo>
                  <a:pt x="747719" y="37985"/>
                  <a:pt x="761150" y="23050"/>
                  <a:pt x="778628" y="22138"/>
                </a:cubicBezTo>
                <a:cubicBezTo>
                  <a:pt x="779149" y="22111"/>
                  <a:pt x="779670" y="22097"/>
                  <a:pt x="780192" y="22095"/>
                </a:cubicBezTo>
                <a:moveTo>
                  <a:pt x="780192" y="-3"/>
                </a:moveTo>
                <a:cubicBezTo>
                  <a:pt x="749599" y="-143"/>
                  <a:pt x="724686" y="24591"/>
                  <a:pt x="724546" y="55242"/>
                </a:cubicBezTo>
                <a:cubicBezTo>
                  <a:pt x="724407" y="85893"/>
                  <a:pt x="749093" y="110854"/>
                  <a:pt x="779686" y="110994"/>
                </a:cubicBezTo>
                <a:cubicBezTo>
                  <a:pt x="810278" y="111134"/>
                  <a:pt x="835191" y="86401"/>
                  <a:pt x="835332" y="55750"/>
                </a:cubicBezTo>
                <a:cubicBezTo>
                  <a:pt x="836107" y="25881"/>
                  <a:pt x="812568" y="1037"/>
                  <a:pt x="782755" y="260"/>
                </a:cubicBezTo>
                <a:cubicBezTo>
                  <a:pt x="781943" y="239"/>
                  <a:pt x="781131" y="236"/>
                  <a:pt x="780319" y="251"/>
                </a:cubicBezTo>
                <a:moveTo>
                  <a:pt x="723785" y="1775"/>
                </a:moveTo>
                <a:lnTo>
                  <a:pt x="638223" y="1775"/>
                </a:lnTo>
                <a:lnTo>
                  <a:pt x="638223" y="23492"/>
                </a:lnTo>
                <a:lnTo>
                  <a:pt x="669532" y="23492"/>
                </a:lnTo>
                <a:lnTo>
                  <a:pt x="669532" y="109471"/>
                </a:lnTo>
                <a:lnTo>
                  <a:pt x="692349" y="109471"/>
                </a:lnTo>
                <a:lnTo>
                  <a:pt x="692349" y="23492"/>
                </a:lnTo>
                <a:lnTo>
                  <a:pt x="723785" y="23492"/>
                </a:lnTo>
                <a:lnTo>
                  <a:pt x="723785" y="1775"/>
                </a:lnTo>
                <a:close/>
                <a:moveTo>
                  <a:pt x="585365" y="72006"/>
                </a:moveTo>
                <a:lnTo>
                  <a:pt x="598801" y="37462"/>
                </a:lnTo>
                <a:lnTo>
                  <a:pt x="611477" y="72006"/>
                </a:lnTo>
                <a:close/>
                <a:moveTo>
                  <a:pt x="626181" y="110106"/>
                </a:moveTo>
                <a:lnTo>
                  <a:pt x="651532" y="110106"/>
                </a:lnTo>
                <a:lnTo>
                  <a:pt x="608688" y="2283"/>
                </a:lnTo>
                <a:lnTo>
                  <a:pt x="590182" y="2283"/>
                </a:lnTo>
                <a:lnTo>
                  <a:pt x="547464" y="110106"/>
                </a:lnTo>
                <a:lnTo>
                  <a:pt x="571548" y="110106"/>
                </a:lnTo>
                <a:lnTo>
                  <a:pt x="578520" y="92072"/>
                </a:lnTo>
                <a:lnTo>
                  <a:pt x="619843" y="92072"/>
                </a:lnTo>
                <a:lnTo>
                  <a:pt x="626561" y="110106"/>
                </a:lnTo>
                <a:close/>
                <a:moveTo>
                  <a:pt x="462283" y="2283"/>
                </a:moveTo>
                <a:lnTo>
                  <a:pt x="502845" y="110106"/>
                </a:lnTo>
                <a:lnTo>
                  <a:pt x="521099" y="110106"/>
                </a:lnTo>
                <a:lnTo>
                  <a:pt x="561534" y="2283"/>
                </a:lnTo>
                <a:lnTo>
                  <a:pt x="537450" y="2283"/>
                </a:lnTo>
                <a:lnTo>
                  <a:pt x="512099" y="72895"/>
                </a:lnTo>
                <a:lnTo>
                  <a:pt x="486747" y="2283"/>
                </a:lnTo>
                <a:close/>
                <a:moveTo>
                  <a:pt x="407650" y="23492"/>
                </a:moveTo>
                <a:lnTo>
                  <a:pt x="424002" y="23492"/>
                </a:lnTo>
                <a:cubicBezTo>
                  <a:pt x="431002" y="23492"/>
                  <a:pt x="436678" y="29178"/>
                  <a:pt x="436678" y="36192"/>
                </a:cubicBezTo>
                <a:cubicBezTo>
                  <a:pt x="436678" y="43206"/>
                  <a:pt x="431002" y="48892"/>
                  <a:pt x="424002" y="48892"/>
                </a:cubicBezTo>
                <a:lnTo>
                  <a:pt x="407650" y="48892"/>
                </a:lnTo>
                <a:lnTo>
                  <a:pt x="407650" y="23492"/>
                </a:lnTo>
                <a:close/>
                <a:moveTo>
                  <a:pt x="471029" y="109344"/>
                </a:moveTo>
                <a:lnTo>
                  <a:pt x="442889" y="64640"/>
                </a:lnTo>
                <a:cubicBezTo>
                  <a:pt x="453996" y="58958"/>
                  <a:pt x="460744" y="47276"/>
                  <a:pt x="460128" y="34795"/>
                </a:cubicBezTo>
                <a:cubicBezTo>
                  <a:pt x="459782" y="16267"/>
                  <a:pt x="444653" y="1449"/>
                  <a:pt x="426157" y="1521"/>
                </a:cubicBezTo>
                <a:lnTo>
                  <a:pt x="384580" y="1521"/>
                </a:lnTo>
                <a:lnTo>
                  <a:pt x="384580" y="109344"/>
                </a:lnTo>
                <a:lnTo>
                  <a:pt x="407396" y="109344"/>
                </a:lnTo>
                <a:lnTo>
                  <a:pt x="407396" y="68450"/>
                </a:lnTo>
                <a:lnTo>
                  <a:pt x="419058" y="68450"/>
                </a:lnTo>
                <a:lnTo>
                  <a:pt x="443396" y="109598"/>
                </a:lnTo>
                <a:close/>
                <a:moveTo>
                  <a:pt x="304596" y="1521"/>
                </a:moveTo>
                <a:lnTo>
                  <a:pt x="304596" y="109344"/>
                </a:lnTo>
                <a:lnTo>
                  <a:pt x="370637" y="109344"/>
                </a:lnTo>
                <a:lnTo>
                  <a:pt x="370637" y="87754"/>
                </a:lnTo>
                <a:lnTo>
                  <a:pt x="328299" y="87754"/>
                </a:lnTo>
                <a:lnTo>
                  <a:pt x="328299" y="64894"/>
                </a:lnTo>
                <a:lnTo>
                  <a:pt x="366327" y="64894"/>
                </a:lnTo>
                <a:lnTo>
                  <a:pt x="366327" y="43050"/>
                </a:lnTo>
                <a:lnTo>
                  <a:pt x="328299" y="43050"/>
                </a:lnTo>
                <a:lnTo>
                  <a:pt x="328299" y="23492"/>
                </a:lnTo>
                <a:lnTo>
                  <a:pt x="371524" y="23492"/>
                </a:lnTo>
                <a:lnTo>
                  <a:pt x="371524" y="1775"/>
                </a:lnTo>
                <a:close/>
                <a:moveTo>
                  <a:pt x="252245" y="111122"/>
                </a:moveTo>
                <a:cubicBezTo>
                  <a:pt x="274934" y="111122"/>
                  <a:pt x="291793" y="97025"/>
                  <a:pt x="291793" y="77848"/>
                </a:cubicBezTo>
                <a:cubicBezTo>
                  <a:pt x="291793" y="36700"/>
                  <a:pt x="234879" y="49781"/>
                  <a:pt x="234879" y="32001"/>
                </a:cubicBezTo>
                <a:cubicBezTo>
                  <a:pt x="234879" y="25651"/>
                  <a:pt x="240203" y="21841"/>
                  <a:pt x="248822" y="21841"/>
                </a:cubicBezTo>
                <a:cubicBezTo>
                  <a:pt x="256751" y="20929"/>
                  <a:pt x="263916" y="26630"/>
                  <a:pt x="264826" y="34574"/>
                </a:cubicBezTo>
                <a:cubicBezTo>
                  <a:pt x="264888" y="35111"/>
                  <a:pt x="264919" y="35651"/>
                  <a:pt x="264920" y="36192"/>
                </a:cubicBezTo>
                <a:lnTo>
                  <a:pt x="288497" y="36192"/>
                </a:lnTo>
                <a:cubicBezTo>
                  <a:pt x="289111" y="16914"/>
                  <a:pt x="274010" y="786"/>
                  <a:pt x="254768" y="171"/>
                </a:cubicBezTo>
                <a:cubicBezTo>
                  <a:pt x="253079" y="117"/>
                  <a:pt x="251389" y="187"/>
                  <a:pt x="249709" y="378"/>
                </a:cubicBezTo>
                <a:cubicBezTo>
                  <a:pt x="231179" y="-1470"/>
                  <a:pt x="214662" y="12082"/>
                  <a:pt x="212817" y="30647"/>
                </a:cubicBezTo>
                <a:cubicBezTo>
                  <a:pt x="212764" y="31182"/>
                  <a:pt x="212724" y="31718"/>
                  <a:pt x="212696" y="32255"/>
                </a:cubicBezTo>
                <a:cubicBezTo>
                  <a:pt x="212696" y="71752"/>
                  <a:pt x="269230" y="58925"/>
                  <a:pt x="269230" y="77975"/>
                </a:cubicBezTo>
                <a:cubicBezTo>
                  <a:pt x="269230" y="85087"/>
                  <a:pt x="262385" y="89659"/>
                  <a:pt x="252371" y="89659"/>
                </a:cubicBezTo>
                <a:cubicBezTo>
                  <a:pt x="243522" y="91070"/>
                  <a:pt x="235206" y="85026"/>
                  <a:pt x="233798" y="76160"/>
                </a:cubicBezTo>
                <a:cubicBezTo>
                  <a:pt x="233700" y="75541"/>
                  <a:pt x="233638" y="74918"/>
                  <a:pt x="233611" y="74292"/>
                </a:cubicBezTo>
                <a:lnTo>
                  <a:pt x="211175" y="74292"/>
                </a:lnTo>
                <a:cubicBezTo>
                  <a:pt x="211807" y="95325"/>
                  <a:pt x="229337" y="111862"/>
                  <a:pt x="250329" y="111229"/>
                </a:cubicBezTo>
                <a:cubicBezTo>
                  <a:pt x="250969" y="111209"/>
                  <a:pt x="251607" y="111174"/>
                  <a:pt x="252245" y="111122"/>
                </a:cubicBezTo>
                <a:moveTo>
                  <a:pt x="146655" y="87754"/>
                </a:moveTo>
                <a:lnTo>
                  <a:pt x="146655" y="62354"/>
                </a:lnTo>
                <a:lnTo>
                  <a:pt x="167317" y="62354"/>
                </a:lnTo>
                <a:cubicBezTo>
                  <a:pt x="174317" y="62354"/>
                  <a:pt x="179993" y="68040"/>
                  <a:pt x="179993" y="75054"/>
                </a:cubicBezTo>
                <a:cubicBezTo>
                  <a:pt x="179993" y="82068"/>
                  <a:pt x="174317" y="87754"/>
                  <a:pt x="167317" y="87754"/>
                </a:cubicBezTo>
                <a:close/>
                <a:moveTo>
                  <a:pt x="146655" y="45209"/>
                </a:moveTo>
                <a:lnTo>
                  <a:pt x="146655" y="23492"/>
                </a:lnTo>
                <a:lnTo>
                  <a:pt x="163514" y="23492"/>
                </a:lnTo>
                <a:cubicBezTo>
                  <a:pt x="169598" y="23208"/>
                  <a:pt x="174760" y="27920"/>
                  <a:pt x="175043" y="34015"/>
                </a:cubicBezTo>
                <a:cubicBezTo>
                  <a:pt x="175045" y="34063"/>
                  <a:pt x="175047" y="34112"/>
                  <a:pt x="175049" y="34160"/>
                </a:cubicBezTo>
                <a:cubicBezTo>
                  <a:pt x="174913" y="40331"/>
                  <a:pt x="169809" y="45223"/>
                  <a:pt x="163650" y="45086"/>
                </a:cubicBezTo>
                <a:cubicBezTo>
                  <a:pt x="163605" y="45085"/>
                  <a:pt x="163559" y="45084"/>
                  <a:pt x="163514" y="45082"/>
                </a:cubicBezTo>
                <a:close/>
                <a:moveTo>
                  <a:pt x="123965" y="109598"/>
                </a:moveTo>
                <a:lnTo>
                  <a:pt x="168965" y="109598"/>
                </a:lnTo>
                <a:cubicBezTo>
                  <a:pt x="186722" y="110529"/>
                  <a:pt x="201870" y="96861"/>
                  <a:pt x="202799" y="79069"/>
                </a:cubicBezTo>
                <a:cubicBezTo>
                  <a:pt x="202802" y="79001"/>
                  <a:pt x="202806" y="78933"/>
                  <a:pt x="202809" y="78864"/>
                </a:cubicBezTo>
                <a:cubicBezTo>
                  <a:pt x="203544" y="66429"/>
                  <a:pt x="195169" y="55294"/>
                  <a:pt x="183035" y="52575"/>
                </a:cubicBezTo>
                <a:cubicBezTo>
                  <a:pt x="192046" y="48969"/>
                  <a:pt x="197932" y="40199"/>
                  <a:pt x="197865" y="30477"/>
                </a:cubicBezTo>
                <a:cubicBezTo>
                  <a:pt x="196385" y="13370"/>
                  <a:pt x="181500" y="603"/>
                  <a:pt x="164401" y="1775"/>
                </a:cubicBezTo>
                <a:lnTo>
                  <a:pt x="123712" y="1775"/>
                </a:lnTo>
                <a:lnTo>
                  <a:pt x="123712" y="109598"/>
                </a:lnTo>
                <a:close/>
                <a:moveTo>
                  <a:pt x="55643" y="22349"/>
                </a:moveTo>
                <a:cubicBezTo>
                  <a:pt x="74028" y="21367"/>
                  <a:pt x="89727" y="35504"/>
                  <a:pt x="90707" y="53925"/>
                </a:cubicBezTo>
                <a:cubicBezTo>
                  <a:pt x="91687" y="72346"/>
                  <a:pt x="77577" y="88075"/>
                  <a:pt x="59192" y="89057"/>
                </a:cubicBezTo>
                <a:cubicBezTo>
                  <a:pt x="40806" y="90039"/>
                  <a:pt x="25107" y="75902"/>
                  <a:pt x="24127" y="57481"/>
                </a:cubicBezTo>
                <a:cubicBezTo>
                  <a:pt x="24097" y="56905"/>
                  <a:pt x="24081" y="56327"/>
                  <a:pt x="24080" y="55750"/>
                </a:cubicBezTo>
                <a:cubicBezTo>
                  <a:pt x="23240" y="38165"/>
                  <a:pt x="36787" y="23227"/>
                  <a:pt x="54338" y="22385"/>
                </a:cubicBezTo>
                <a:cubicBezTo>
                  <a:pt x="54773" y="22364"/>
                  <a:pt x="55208" y="22352"/>
                  <a:pt x="55643" y="22349"/>
                </a:cubicBezTo>
                <a:moveTo>
                  <a:pt x="55643" y="251"/>
                </a:moveTo>
                <a:cubicBezTo>
                  <a:pt x="25050" y="111"/>
                  <a:pt x="137" y="24845"/>
                  <a:pt x="-3" y="55496"/>
                </a:cubicBezTo>
                <a:cubicBezTo>
                  <a:pt x="-143" y="86147"/>
                  <a:pt x="24543" y="111108"/>
                  <a:pt x="55136" y="111248"/>
                </a:cubicBezTo>
                <a:cubicBezTo>
                  <a:pt x="85728" y="111388"/>
                  <a:pt x="110642" y="86655"/>
                  <a:pt x="110782" y="56004"/>
                </a:cubicBezTo>
                <a:cubicBezTo>
                  <a:pt x="110782" y="55919"/>
                  <a:pt x="110783" y="55835"/>
                  <a:pt x="110783" y="55750"/>
                </a:cubicBezTo>
                <a:cubicBezTo>
                  <a:pt x="111631" y="25953"/>
                  <a:pt x="88209" y="1108"/>
                  <a:pt x="58469" y="258"/>
                </a:cubicBezTo>
                <a:cubicBezTo>
                  <a:pt x="57527" y="231"/>
                  <a:pt x="56585" y="229"/>
                  <a:pt x="55643" y="251"/>
                </a:cubicBezTo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58F7411-130B-DF4C-A9C9-9AC80541EBE7}"/>
              </a:ext>
            </a:extLst>
          </p:cNvPr>
          <p:cNvSpPr/>
          <p:nvPr/>
        </p:nvSpPr>
        <p:spPr>
          <a:xfrm>
            <a:off x="1369471" y="667983"/>
            <a:ext cx="1088724" cy="111451"/>
          </a:xfrm>
          <a:custGeom>
            <a:avLst/>
            <a:gdLst>
              <a:gd name="connsiteX0" fmla="*/ 986554 w 1088724"/>
              <a:gd name="connsiteY0" fmla="*/ 1557 h 111451"/>
              <a:gd name="connsiteX1" fmla="*/ 1026610 w 1088724"/>
              <a:gd name="connsiteY1" fmla="*/ 63787 h 111451"/>
              <a:gd name="connsiteX2" fmla="*/ 1026610 w 1088724"/>
              <a:gd name="connsiteY2" fmla="*/ 109380 h 111451"/>
              <a:gd name="connsiteX3" fmla="*/ 1049553 w 1088724"/>
              <a:gd name="connsiteY3" fmla="*/ 109380 h 111451"/>
              <a:gd name="connsiteX4" fmla="*/ 1049553 w 1088724"/>
              <a:gd name="connsiteY4" fmla="*/ 64041 h 111451"/>
              <a:gd name="connsiteX5" fmla="*/ 1088721 w 1088724"/>
              <a:gd name="connsiteY5" fmla="*/ 1811 h 111451"/>
              <a:gd name="connsiteX6" fmla="*/ 1062102 w 1088724"/>
              <a:gd name="connsiteY6" fmla="*/ 1811 h 111451"/>
              <a:gd name="connsiteX7" fmla="*/ 1038271 w 1088724"/>
              <a:gd name="connsiteY7" fmla="*/ 40927 h 111451"/>
              <a:gd name="connsiteX8" fmla="*/ 1014441 w 1088724"/>
              <a:gd name="connsiteY8" fmla="*/ 1557 h 111451"/>
              <a:gd name="connsiteX9" fmla="*/ 935851 w 1088724"/>
              <a:gd name="connsiteY9" fmla="*/ 110904 h 111451"/>
              <a:gd name="connsiteX10" fmla="*/ 987314 w 1088724"/>
              <a:gd name="connsiteY10" fmla="*/ 70137 h 111451"/>
              <a:gd name="connsiteX11" fmla="*/ 961963 w 1088724"/>
              <a:gd name="connsiteY11" fmla="*/ 70137 h 111451"/>
              <a:gd name="connsiteX12" fmla="*/ 935977 w 1088724"/>
              <a:gd name="connsiteY12" fmla="*/ 88806 h 111451"/>
              <a:gd name="connsiteX13" fmla="*/ 904758 w 1088724"/>
              <a:gd name="connsiteY13" fmla="*/ 53410 h 111451"/>
              <a:gd name="connsiteX14" fmla="*/ 935977 w 1088724"/>
              <a:gd name="connsiteY14" fmla="*/ 22131 h 111451"/>
              <a:gd name="connsiteX15" fmla="*/ 961329 w 1088724"/>
              <a:gd name="connsiteY15" fmla="*/ 39403 h 111451"/>
              <a:gd name="connsiteX16" fmla="*/ 986681 w 1088724"/>
              <a:gd name="connsiteY16" fmla="*/ 39403 h 111451"/>
              <a:gd name="connsiteX17" fmla="*/ 935978 w 1088724"/>
              <a:gd name="connsiteY17" fmla="*/ 33 h 111451"/>
              <a:gd name="connsiteX18" fmla="*/ 883297 w 1088724"/>
              <a:gd name="connsiteY18" fmla="*/ 58123 h 111451"/>
              <a:gd name="connsiteX19" fmla="*/ 935978 w 1088724"/>
              <a:gd name="connsiteY19" fmla="*/ 110904 h 111451"/>
              <a:gd name="connsiteX20" fmla="*/ 844585 w 1088724"/>
              <a:gd name="connsiteY20" fmla="*/ 109634 h 111451"/>
              <a:gd name="connsiteX21" fmla="*/ 867401 w 1088724"/>
              <a:gd name="connsiteY21" fmla="*/ 109634 h 111451"/>
              <a:gd name="connsiteX22" fmla="*/ 867401 w 1088724"/>
              <a:gd name="connsiteY22" fmla="*/ 1557 h 111451"/>
              <a:gd name="connsiteX23" fmla="*/ 844585 w 1088724"/>
              <a:gd name="connsiteY23" fmla="*/ 1557 h 111451"/>
              <a:gd name="connsiteX24" fmla="*/ 844585 w 1088724"/>
              <a:gd name="connsiteY24" fmla="*/ 109380 h 111451"/>
              <a:gd name="connsiteX25" fmla="*/ 760925 w 1088724"/>
              <a:gd name="connsiteY25" fmla="*/ 1557 h 111451"/>
              <a:gd name="connsiteX26" fmla="*/ 760925 w 1088724"/>
              <a:gd name="connsiteY26" fmla="*/ 109380 h 111451"/>
              <a:gd name="connsiteX27" fmla="*/ 833050 w 1088724"/>
              <a:gd name="connsiteY27" fmla="*/ 109380 h 111451"/>
              <a:gd name="connsiteX28" fmla="*/ 833050 w 1088724"/>
              <a:gd name="connsiteY28" fmla="*/ 87790 h 111451"/>
              <a:gd name="connsiteX29" fmla="*/ 783741 w 1088724"/>
              <a:gd name="connsiteY29" fmla="*/ 87790 h 111451"/>
              <a:gd name="connsiteX30" fmla="*/ 783741 w 1088724"/>
              <a:gd name="connsiteY30" fmla="*/ 1557 h 111451"/>
              <a:gd name="connsiteX31" fmla="*/ 692475 w 1088724"/>
              <a:gd name="connsiteY31" fmla="*/ 22385 h 111451"/>
              <a:gd name="connsiteX32" fmla="*/ 727540 w 1088724"/>
              <a:gd name="connsiteY32" fmla="*/ 53961 h 111451"/>
              <a:gd name="connsiteX33" fmla="*/ 696024 w 1088724"/>
              <a:gd name="connsiteY33" fmla="*/ 89093 h 111451"/>
              <a:gd name="connsiteX34" fmla="*/ 660960 w 1088724"/>
              <a:gd name="connsiteY34" fmla="*/ 57517 h 111451"/>
              <a:gd name="connsiteX35" fmla="*/ 660913 w 1088724"/>
              <a:gd name="connsiteY35" fmla="*/ 55786 h 111451"/>
              <a:gd name="connsiteX36" fmla="*/ 690911 w 1088724"/>
              <a:gd name="connsiteY36" fmla="*/ 22428 h 111451"/>
              <a:gd name="connsiteX37" fmla="*/ 692475 w 1088724"/>
              <a:gd name="connsiteY37" fmla="*/ 22385 h 111451"/>
              <a:gd name="connsiteX38" fmla="*/ 692475 w 1088724"/>
              <a:gd name="connsiteY38" fmla="*/ 287 h 111451"/>
              <a:gd name="connsiteX39" fmla="*/ 636703 w 1088724"/>
              <a:gd name="connsiteY39" fmla="*/ 55404 h 111451"/>
              <a:gd name="connsiteX40" fmla="*/ 691715 w 1088724"/>
              <a:gd name="connsiteY40" fmla="*/ 111283 h 111451"/>
              <a:gd name="connsiteX41" fmla="*/ 747487 w 1088724"/>
              <a:gd name="connsiteY41" fmla="*/ 56166 h 111451"/>
              <a:gd name="connsiteX42" fmla="*/ 747488 w 1088724"/>
              <a:gd name="connsiteY42" fmla="*/ 55786 h 111451"/>
              <a:gd name="connsiteX43" fmla="*/ 695172 w 1088724"/>
              <a:gd name="connsiteY43" fmla="*/ 297 h 111451"/>
              <a:gd name="connsiteX44" fmla="*/ 692475 w 1088724"/>
              <a:gd name="connsiteY44" fmla="*/ 287 h 111451"/>
              <a:gd name="connsiteX45" fmla="*/ 593604 w 1088724"/>
              <a:gd name="connsiteY45" fmla="*/ 49436 h 111451"/>
              <a:gd name="connsiteX46" fmla="*/ 575224 w 1088724"/>
              <a:gd name="connsiteY46" fmla="*/ 49436 h 111451"/>
              <a:gd name="connsiteX47" fmla="*/ 575224 w 1088724"/>
              <a:gd name="connsiteY47" fmla="*/ 24036 h 111451"/>
              <a:gd name="connsiteX48" fmla="*/ 593604 w 1088724"/>
              <a:gd name="connsiteY48" fmla="*/ 24036 h 111451"/>
              <a:gd name="connsiteX49" fmla="*/ 607017 w 1088724"/>
              <a:gd name="connsiteY49" fmla="*/ 35952 h 111451"/>
              <a:gd name="connsiteX50" fmla="*/ 607040 w 1088724"/>
              <a:gd name="connsiteY50" fmla="*/ 36736 h 111451"/>
              <a:gd name="connsiteX51" fmla="*/ 594387 w 1088724"/>
              <a:gd name="connsiteY51" fmla="*/ 49459 h 111451"/>
              <a:gd name="connsiteX52" fmla="*/ 593604 w 1088724"/>
              <a:gd name="connsiteY52" fmla="*/ 49436 h 111451"/>
              <a:gd name="connsiteX53" fmla="*/ 593604 w 1088724"/>
              <a:gd name="connsiteY53" fmla="*/ 1811 h 111451"/>
              <a:gd name="connsiteX54" fmla="*/ 553041 w 1088724"/>
              <a:gd name="connsiteY54" fmla="*/ 1811 h 111451"/>
              <a:gd name="connsiteX55" fmla="*/ 553041 w 1088724"/>
              <a:gd name="connsiteY55" fmla="*/ 109634 h 111451"/>
              <a:gd name="connsiteX56" fmla="*/ 575731 w 1088724"/>
              <a:gd name="connsiteY56" fmla="*/ 109634 h 111451"/>
              <a:gd name="connsiteX57" fmla="*/ 575731 w 1088724"/>
              <a:gd name="connsiteY57" fmla="*/ 71534 h 111451"/>
              <a:gd name="connsiteX58" fmla="*/ 594111 w 1088724"/>
              <a:gd name="connsiteY58" fmla="*/ 71534 h 111451"/>
              <a:gd name="connsiteX59" fmla="*/ 630877 w 1088724"/>
              <a:gd name="connsiteY59" fmla="*/ 38901 h 111451"/>
              <a:gd name="connsiteX60" fmla="*/ 598306 w 1088724"/>
              <a:gd name="connsiteY60" fmla="*/ 2065 h 111451"/>
              <a:gd name="connsiteX61" fmla="*/ 594111 w 1088724"/>
              <a:gd name="connsiteY61" fmla="*/ 2065 h 111451"/>
              <a:gd name="connsiteX62" fmla="*/ 456832 w 1088724"/>
              <a:gd name="connsiteY62" fmla="*/ 111412 h 111451"/>
              <a:gd name="connsiteX63" fmla="*/ 508423 w 1088724"/>
              <a:gd name="connsiteY63" fmla="*/ 70645 h 111451"/>
              <a:gd name="connsiteX64" fmla="*/ 483071 w 1088724"/>
              <a:gd name="connsiteY64" fmla="*/ 70645 h 111451"/>
              <a:gd name="connsiteX65" fmla="*/ 457719 w 1088724"/>
              <a:gd name="connsiteY65" fmla="*/ 89314 h 111451"/>
              <a:gd name="connsiteX66" fmla="*/ 426500 w 1088724"/>
              <a:gd name="connsiteY66" fmla="*/ 53918 h 111451"/>
              <a:gd name="connsiteX67" fmla="*/ 457719 w 1088724"/>
              <a:gd name="connsiteY67" fmla="*/ 22639 h 111451"/>
              <a:gd name="connsiteX68" fmla="*/ 483071 w 1088724"/>
              <a:gd name="connsiteY68" fmla="*/ 39911 h 111451"/>
              <a:gd name="connsiteX69" fmla="*/ 508422 w 1088724"/>
              <a:gd name="connsiteY69" fmla="*/ 39911 h 111451"/>
              <a:gd name="connsiteX70" fmla="*/ 457719 w 1088724"/>
              <a:gd name="connsiteY70" fmla="*/ 541 h 111451"/>
              <a:gd name="connsiteX71" fmla="*/ 405038 w 1088724"/>
              <a:gd name="connsiteY71" fmla="*/ 58631 h 111451"/>
              <a:gd name="connsiteX72" fmla="*/ 457719 w 1088724"/>
              <a:gd name="connsiteY72" fmla="*/ 111412 h 111451"/>
              <a:gd name="connsiteX73" fmla="*/ 366961 w 1088724"/>
              <a:gd name="connsiteY73" fmla="*/ 109888 h 111451"/>
              <a:gd name="connsiteX74" fmla="*/ 388256 w 1088724"/>
              <a:gd name="connsiteY74" fmla="*/ 109888 h 111451"/>
              <a:gd name="connsiteX75" fmla="*/ 388256 w 1088724"/>
              <a:gd name="connsiteY75" fmla="*/ 1557 h 111451"/>
              <a:gd name="connsiteX76" fmla="*/ 365439 w 1088724"/>
              <a:gd name="connsiteY76" fmla="*/ 1557 h 111451"/>
              <a:gd name="connsiteX77" fmla="*/ 365439 w 1088724"/>
              <a:gd name="connsiteY77" fmla="*/ 109380 h 111451"/>
              <a:gd name="connsiteX78" fmla="*/ 281779 w 1088724"/>
              <a:gd name="connsiteY78" fmla="*/ 1557 h 111451"/>
              <a:gd name="connsiteX79" fmla="*/ 281779 w 1088724"/>
              <a:gd name="connsiteY79" fmla="*/ 109380 h 111451"/>
              <a:gd name="connsiteX80" fmla="*/ 353904 w 1088724"/>
              <a:gd name="connsiteY80" fmla="*/ 109380 h 111451"/>
              <a:gd name="connsiteX81" fmla="*/ 353904 w 1088724"/>
              <a:gd name="connsiteY81" fmla="*/ 87790 h 111451"/>
              <a:gd name="connsiteX82" fmla="*/ 304469 w 1088724"/>
              <a:gd name="connsiteY82" fmla="*/ 87790 h 111451"/>
              <a:gd name="connsiteX83" fmla="*/ 304469 w 1088724"/>
              <a:gd name="connsiteY83" fmla="*/ 1557 h 111451"/>
              <a:gd name="connsiteX84" fmla="*/ 213964 w 1088724"/>
              <a:gd name="connsiteY84" fmla="*/ 87536 h 111451"/>
              <a:gd name="connsiteX85" fmla="*/ 213964 w 1088724"/>
              <a:gd name="connsiteY85" fmla="*/ 62136 h 111451"/>
              <a:gd name="connsiteX86" fmla="*/ 234498 w 1088724"/>
              <a:gd name="connsiteY86" fmla="*/ 62136 h 111451"/>
              <a:gd name="connsiteX87" fmla="*/ 247174 w 1088724"/>
              <a:gd name="connsiteY87" fmla="*/ 74836 h 111451"/>
              <a:gd name="connsiteX88" fmla="*/ 234498 w 1088724"/>
              <a:gd name="connsiteY88" fmla="*/ 87536 h 111451"/>
              <a:gd name="connsiteX89" fmla="*/ 213964 w 1088724"/>
              <a:gd name="connsiteY89" fmla="*/ 44991 h 111451"/>
              <a:gd name="connsiteX90" fmla="*/ 213964 w 1088724"/>
              <a:gd name="connsiteY90" fmla="*/ 23401 h 111451"/>
              <a:gd name="connsiteX91" fmla="*/ 230569 w 1088724"/>
              <a:gd name="connsiteY91" fmla="*/ 23401 h 111451"/>
              <a:gd name="connsiteX92" fmla="*/ 242098 w 1088724"/>
              <a:gd name="connsiteY92" fmla="*/ 33924 h 111451"/>
              <a:gd name="connsiteX93" fmla="*/ 242104 w 1088724"/>
              <a:gd name="connsiteY93" fmla="*/ 34069 h 111451"/>
              <a:gd name="connsiteX94" fmla="*/ 230705 w 1088724"/>
              <a:gd name="connsiteY94" fmla="*/ 44995 h 111451"/>
              <a:gd name="connsiteX95" fmla="*/ 230569 w 1088724"/>
              <a:gd name="connsiteY95" fmla="*/ 44991 h 111451"/>
              <a:gd name="connsiteX96" fmla="*/ 191147 w 1088724"/>
              <a:gd name="connsiteY96" fmla="*/ 109380 h 111451"/>
              <a:gd name="connsiteX97" fmla="*/ 236146 w 1088724"/>
              <a:gd name="connsiteY97" fmla="*/ 109380 h 111451"/>
              <a:gd name="connsiteX98" fmla="*/ 269991 w 1088724"/>
              <a:gd name="connsiteY98" fmla="*/ 78646 h 111451"/>
              <a:gd name="connsiteX99" fmla="*/ 250216 w 1088724"/>
              <a:gd name="connsiteY99" fmla="*/ 52357 h 111451"/>
              <a:gd name="connsiteX100" fmla="*/ 265174 w 1088724"/>
              <a:gd name="connsiteY100" fmla="*/ 30259 h 111451"/>
              <a:gd name="connsiteX101" fmla="*/ 231583 w 1088724"/>
              <a:gd name="connsiteY101" fmla="*/ 1557 h 111451"/>
              <a:gd name="connsiteX102" fmla="*/ 191147 w 1088724"/>
              <a:gd name="connsiteY102" fmla="*/ 1557 h 111451"/>
              <a:gd name="connsiteX103" fmla="*/ 191147 w 1088724"/>
              <a:gd name="connsiteY103" fmla="*/ 109380 h 111451"/>
              <a:gd name="connsiteX104" fmla="*/ 132331 w 1088724"/>
              <a:gd name="connsiteY104" fmla="*/ 110777 h 111451"/>
              <a:gd name="connsiteX105" fmla="*/ 174936 w 1088724"/>
              <a:gd name="connsiteY105" fmla="*/ 69917 h 111451"/>
              <a:gd name="connsiteX106" fmla="*/ 174922 w 1088724"/>
              <a:gd name="connsiteY106" fmla="*/ 67597 h 111451"/>
              <a:gd name="connsiteX107" fmla="*/ 174922 w 1088724"/>
              <a:gd name="connsiteY107" fmla="*/ 1557 h 111451"/>
              <a:gd name="connsiteX108" fmla="*/ 152106 w 1088724"/>
              <a:gd name="connsiteY108" fmla="*/ 1557 h 111451"/>
              <a:gd name="connsiteX109" fmla="*/ 152106 w 1088724"/>
              <a:gd name="connsiteY109" fmla="*/ 67597 h 111451"/>
              <a:gd name="connsiteX110" fmla="*/ 132205 w 1088724"/>
              <a:gd name="connsiteY110" fmla="*/ 87536 h 111451"/>
              <a:gd name="connsiteX111" fmla="*/ 112304 w 1088724"/>
              <a:gd name="connsiteY111" fmla="*/ 67597 h 111451"/>
              <a:gd name="connsiteX112" fmla="*/ 112304 w 1088724"/>
              <a:gd name="connsiteY112" fmla="*/ 1557 h 111451"/>
              <a:gd name="connsiteX113" fmla="*/ 89487 w 1088724"/>
              <a:gd name="connsiteY113" fmla="*/ 1557 h 111451"/>
              <a:gd name="connsiteX114" fmla="*/ 89487 w 1088724"/>
              <a:gd name="connsiteY114" fmla="*/ 67597 h 111451"/>
              <a:gd name="connsiteX115" fmla="*/ 129756 w 1088724"/>
              <a:gd name="connsiteY115" fmla="*/ 110770 h 111451"/>
              <a:gd name="connsiteX116" fmla="*/ 132331 w 1088724"/>
              <a:gd name="connsiteY116" fmla="*/ 110777 h 111451"/>
              <a:gd name="connsiteX117" fmla="*/ 41066 w 1088724"/>
              <a:gd name="connsiteY117" fmla="*/ 49182 h 111451"/>
              <a:gd name="connsiteX118" fmla="*/ 22812 w 1088724"/>
              <a:gd name="connsiteY118" fmla="*/ 49182 h 111451"/>
              <a:gd name="connsiteX119" fmla="*/ 22812 w 1088724"/>
              <a:gd name="connsiteY119" fmla="*/ 23782 h 111451"/>
              <a:gd name="connsiteX120" fmla="*/ 41066 w 1088724"/>
              <a:gd name="connsiteY120" fmla="*/ 23782 h 111451"/>
              <a:gd name="connsiteX121" fmla="*/ 54598 w 1088724"/>
              <a:gd name="connsiteY121" fmla="*/ 35562 h 111451"/>
              <a:gd name="connsiteX122" fmla="*/ 54629 w 1088724"/>
              <a:gd name="connsiteY122" fmla="*/ 36482 h 111451"/>
              <a:gd name="connsiteX123" fmla="*/ 41984 w 1088724"/>
              <a:gd name="connsiteY123" fmla="*/ 49213 h 111451"/>
              <a:gd name="connsiteX124" fmla="*/ 41066 w 1088724"/>
              <a:gd name="connsiteY124" fmla="*/ 49182 h 111451"/>
              <a:gd name="connsiteX125" fmla="*/ 41066 w 1088724"/>
              <a:gd name="connsiteY125" fmla="*/ 1557 h 111451"/>
              <a:gd name="connsiteX126" fmla="*/ -4 w 1088724"/>
              <a:gd name="connsiteY126" fmla="*/ 1557 h 111451"/>
              <a:gd name="connsiteX127" fmla="*/ -4 w 1088724"/>
              <a:gd name="connsiteY127" fmla="*/ 109380 h 111451"/>
              <a:gd name="connsiteX128" fmla="*/ 22812 w 1088724"/>
              <a:gd name="connsiteY128" fmla="*/ 109380 h 111451"/>
              <a:gd name="connsiteX129" fmla="*/ 22812 w 1088724"/>
              <a:gd name="connsiteY129" fmla="*/ 71280 h 111451"/>
              <a:gd name="connsiteX130" fmla="*/ 41066 w 1088724"/>
              <a:gd name="connsiteY130" fmla="*/ 71280 h 111451"/>
              <a:gd name="connsiteX131" fmla="*/ 77831 w 1088724"/>
              <a:gd name="connsiteY131" fmla="*/ 38647 h 111451"/>
              <a:gd name="connsiteX132" fmla="*/ 45260 w 1088724"/>
              <a:gd name="connsiteY132" fmla="*/ 1811 h 111451"/>
              <a:gd name="connsiteX133" fmla="*/ 41065 w 1088724"/>
              <a:gd name="connsiteY133" fmla="*/ 1811 h 11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088724" h="111451">
                <a:moveTo>
                  <a:pt x="986554" y="1557"/>
                </a:moveTo>
                <a:lnTo>
                  <a:pt x="1026610" y="63787"/>
                </a:lnTo>
                <a:lnTo>
                  <a:pt x="1026610" y="109380"/>
                </a:lnTo>
                <a:lnTo>
                  <a:pt x="1049553" y="109380"/>
                </a:lnTo>
                <a:lnTo>
                  <a:pt x="1049553" y="64041"/>
                </a:lnTo>
                <a:lnTo>
                  <a:pt x="1088721" y="1811"/>
                </a:lnTo>
                <a:lnTo>
                  <a:pt x="1062102" y="1811"/>
                </a:lnTo>
                <a:lnTo>
                  <a:pt x="1038271" y="40927"/>
                </a:lnTo>
                <a:lnTo>
                  <a:pt x="1014441" y="1557"/>
                </a:lnTo>
                <a:close/>
                <a:moveTo>
                  <a:pt x="935851" y="110904"/>
                </a:moveTo>
                <a:cubicBezTo>
                  <a:pt x="960651" y="111764"/>
                  <a:pt x="982428" y="94513"/>
                  <a:pt x="987314" y="70137"/>
                </a:cubicBezTo>
                <a:lnTo>
                  <a:pt x="961963" y="70137"/>
                </a:lnTo>
                <a:cubicBezTo>
                  <a:pt x="958523" y="81540"/>
                  <a:pt x="947861" y="89201"/>
                  <a:pt x="935977" y="88806"/>
                </a:cubicBezTo>
                <a:cubicBezTo>
                  <a:pt x="917601" y="87669"/>
                  <a:pt x="903623" y="71822"/>
                  <a:pt x="904758" y="53410"/>
                </a:cubicBezTo>
                <a:cubicBezTo>
                  <a:pt x="905795" y="36585"/>
                  <a:pt x="919184" y="23170"/>
                  <a:pt x="935977" y="22131"/>
                </a:cubicBezTo>
                <a:cubicBezTo>
                  <a:pt x="947267" y="21790"/>
                  <a:pt x="957496" y="28759"/>
                  <a:pt x="961329" y="39403"/>
                </a:cubicBezTo>
                <a:lnTo>
                  <a:pt x="986681" y="39403"/>
                </a:lnTo>
                <a:cubicBezTo>
                  <a:pt x="981537" y="15702"/>
                  <a:pt x="960169" y="-890"/>
                  <a:pt x="935978" y="33"/>
                </a:cubicBezTo>
                <a:cubicBezTo>
                  <a:pt x="905420" y="1499"/>
                  <a:pt x="881834" y="27507"/>
                  <a:pt x="883297" y="58123"/>
                </a:cubicBezTo>
                <a:cubicBezTo>
                  <a:pt x="884662" y="86688"/>
                  <a:pt x="907467" y="109537"/>
                  <a:pt x="935978" y="110904"/>
                </a:cubicBezTo>
                <a:moveTo>
                  <a:pt x="844585" y="109634"/>
                </a:moveTo>
                <a:lnTo>
                  <a:pt x="867401" y="109634"/>
                </a:lnTo>
                <a:lnTo>
                  <a:pt x="867401" y="1557"/>
                </a:lnTo>
                <a:lnTo>
                  <a:pt x="844585" y="1557"/>
                </a:lnTo>
                <a:lnTo>
                  <a:pt x="844585" y="109380"/>
                </a:lnTo>
                <a:close/>
                <a:moveTo>
                  <a:pt x="760925" y="1557"/>
                </a:moveTo>
                <a:lnTo>
                  <a:pt x="760925" y="109380"/>
                </a:lnTo>
                <a:lnTo>
                  <a:pt x="833050" y="109380"/>
                </a:lnTo>
                <a:lnTo>
                  <a:pt x="833050" y="87790"/>
                </a:lnTo>
                <a:lnTo>
                  <a:pt x="783741" y="87790"/>
                </a:lnTo>
                <a:lnTo>
                  <a:pt x="783741" y="1557"/>
                </a:lnTo>
                <a:close/>
                <a:moveTo>
                  <a:pt x="692475" y="22385"/>
                </a:moveTo>
                <a:cubicBezTo>
                  <a:pt x="710861" y="21403"/>
                  <a:pt x="726560" y="35540"/>
                  <a:pt x="727540" y="53961"/>
                </a:cubicBezTo>
                <a:cubicBezTo>
                  <a:pt x="728520" y="72382"/>
                  <a:pt x="714410" y="88111"/>
                  <a:pt x="696024" y="89093"/>
                </a:cubicBezTo>
                <a:cubicBezTo>
                  <a:pt x="677639" y="90075"/>
                  <a:pt x="661940" y="75938"/>
                  <a:pt x="660960" y="57517"/>
                </a:cubicBezTo>
                <a:cubicBezTo>
                  <a:pt x="660929" y="56941"/>
                  <a:pt x="660913" y="56364"/>
                  <a:pt x="660913" y="55786"/>
                </a:cubicBezTo>
                <a:cubicBezTo>
                  <a:pt x="660002" y="38275"/>
                  <a:pt x="673433" y="23340"/>
                  <a:pt x="690911" y="22428"/>
                </a:cubicBezTo>
                <a:cubicBezTo>
                  <a:pt x="691432" y="22401"/>
                  <a:pt x="691954" y="22387"/>
                  <a:pt x="692475" y="22385"/>
                </a:cubicBezTo>
                <a:moveTo>
                  <a:pt x="692475" y="287"/>
                </a:moveTo>
                <a:cubicBezTo>
                  <a:pt x="661883" y="77"/>
                  <a:pt x="636913" y="24754"/>
                  <a:pt x="636703" y="55404"/>
                </a:cubicBezTo>
                <a:cubicBezTo>
                  <a:pt x="636493" y="86055"/>
                  <a:pt x="661122" y="111072"/>
                  <a:pt x="691715" y="111283"/>
                </a:cubicBezTo>
                <a:cubicBezTo>
                  <a:pt x="722307" y="111493"/>
                  <a:pt x="747277" y="86817"/>
                  <a:pt x="747487" y="56166"/>
                </a:cubicBezTo>
                <a:cubicBezTo>
                  <a:pt x="747488" y="56040"/>
                  <a:pt x="747488" y="55913"/>
                  <a:pt x="747488" y="55786"/>
                </a:cubicBezTo>
                <a:cubicBezTo>
                  <a:pt x="748335" y="25989"/>
                  <a:pt x="724912" y="1145"/>
                  <a:pt x="695172" y="297"/>
                </a:cubicBezTo>
                <a:cubicBezTo>
                  <a:pt x="694273" y="271"/>
                  <a:pt x="693374" y="268"/>
                  <a:pt x="692475" y="287"/>
                </a:cubicBezTo>
                <a:moveTo>
                  <a:pt x="593604" y="49436"/>
                </a:moveTo>
                <a:lnTo>
                  <a:pt x="575224" y="49436"/>
                </a:lnTo>
                <a:lnTo>
                  <a:pt x="575224" y="24036"/>
                </a:lnTo>
                <a:lnTo>
                  <a:pt x="593604" y="24036"/>
                </a:lnTo>
                <a:cubicBezTo>
                  <a:pt x="600592" y="23616"/>
                  <a:pt x="606597" y="28950"/>
                  <a:pt x="607017" y="35952"/>
                </a:cubicBezTo>
                <a:cubicBezTo>
                  <a:pt x="607033" y="36213"/>
                  <a:pt x="607041" y="36475"/>
                  <a:pt x="607040" y="36736"/>
                </a:cubicBezTo>
                <a:cubicBezTo>
                  <a:pt x="607053" y="43750"/>
                  <a:pt x="601388" y="49447"/>
                  <a:pt x="594387" y="49459"/>
                </a:cubicBezTo>
                <a:cubicBezTo>
                  <a:pt x="594126" y="49460"/>
                  <a:pt x="593865" y="49452"/>
                  <a:pt x="593604" y="49436"/>
                </a:cubicBezTo>
                <a:moveTo>
                  <a:pt x="593604" y="1811"/>
                </a:moveTo>
                <a:lnTo>
                  <a:pt x="553041" y="1811"/>
                </a:lnTo>
                <a:lnTo>
                  <a:pt x="553041" y="109634"/>
                </a:lnTo>
                <a:lnTo>
                  <a:pt x="575731" y="109634"/>
                </a:lnTo>
                <a:lnTo>
                  <a:pt x="575731" y="71534"/>
                </a:lnTo>
                <a:lnTo>
                  <a:pt x="594111" y="71534"/>
                </a:lnTo>
                <a:cubicBezTo>
                  <a:pt x="613258" y="72695"/>
                  <a:pt x="629718" y="58084"/>
                  <a:pt x="630877" y="38901"/>
                </a:cubicBezTo>
                <a:cubicBezTo>
                  <a:pt x="632035" y="19718"/>
                  <a:pt x="617452" y="3226"/>
                  <a:pt x="598306" y="2065"/>
                </a:cubicBezTo>
                <a:cubicBezTo>
                  <a:pt x="596909" y="1981"/>
                  <a:pt x="595508" y="1981"/>
                  <a:pt x="594111" y="2065"/>
                </a:cubicBezTo>
                <a:moveTo>
                  <a:pt x="456832" y="111412"/>
                </a:moveTo>
                <a:cubicBezTo>
                  <a:pt x="481680" y="112336"/>
                  <a:pt x="503529" y="95070"/>
                  <a:pt x="508423" y="70645"/>
                </a:cubicBezTo>
                <a:lnTo>
                  <a:pt x="483071" y="70645"/>
                </a:lnTo>
                <a:cubicBezTo>
                  <a:pt x="479731" y="81843"/>
                  <a:pt x="469383" y="89463"/>
                  <a:pt x="457719" y="89314"/>
                </a:cubicBezTo>
                <a:cubicBezTo>
                  <a:pt x="439343" y="88177"/>
                  <a:pt x="425365" y="72330"/>
                  <a:pt x="426500" y="53918"/>
                </a:cubicBezTo>
                <a:cubicBezTo>
                  <a:pt x="427537" y="37093"/>
                  <a:pt x="440926" y="23678"/>
                  <a:pt x="457719" y="22639"/>
                </a:cubicBezTo>
                <a:cubicBezTo>
                  <a:pt x="469021" y="22257"/>
                  <a:pt x="479271" y="29241"/>
                  <a:pt x="483071" y="39911"/>
                </a:cubicBezTo>
                <a:lnTo>
                  <a:pt x="508422" y="39911"/>
                </a:lnTo>
                <a:cubicBezTo>
                  <a:pt x="503325" y="16181"/>
                  <a:pt x="481927" y="-434"/>
                  <a:pt x="457719" y="541"/>
                </a:cubicBezTo>
                <a:cubicBezTo>
                  <a:pt x="427161" y="2007"/>
                  <a:pt x="403575" y="28015"/>
                  <a:pt x="405038" y="58631"/>
                </a:cubicBezTo>
                <a:cubicBezTo>
                  <a:pt x="406403" y="87196"/>
                  <a:pt x="429209" y="110045"/>
                  <a:pt x="457719" y="111412"/>
                </a:cubicBezTo>
                <a:moveTo>
                  <a:pt x="366961" y="109888"/>
                </a:moveTo>
                <a:lnTo>
                  <a:pt x="388256" y="109888"/>
                </a:lnTo>
                <a:lnTo>
                  <a:pt x="388256" y="1557"/>
                </a:lnTo>
                <a:lnTo>
                  <a:pt x="365439" y="1557"/>
                </a:lnTo>
                <a:lnTo>
                  <a:pt x="365439" y="109380"/>
                </a:lnTo>
                <a:close/>
                <a:moveTo>
                  <a:pt x="281779" y="1557"/>
                </a:moveTo>
                <a:lnTo>
                  <a:pt x="281779" y="109380"/>
                </a:lnTo>
                <a:lnTo>
                  <a:pt x="353904" y="109380"/>
                </a:lnTo>
                <a:lnTo>
                  <a:pt x="353904" y="87790"/>
                </a:lnTo>
                <a:lnTo>
                  <a:pt x="304469" y="87790"/>
                </a:lnTo>
                <a:lnTo>
                  <a:pt x="304469" y="1557"/>
                </a:lnTo>
                <a:close/>
                <a:moveTo>
                  <a:pt x="213964" y="87536"/>
                </a:moveTo>
                <a:lnTo>
                  <a:pt x="213964" y="62136"/>
                </a:lnTo>
                <a:lnTo>
                  <a:pt x="234498" y="62136"/>
                </a:lnTo>
                <a:cubicBezTo>
                  <a:pt x="241499" y="62136"/>
                  <a:pt x="247174" y="67822"/>
                  <a:pt x="247174" y="74836"/>
                </a:cubicBezTo>
                <a:cubicBezTo>
                  <a:pt x="247174" y="81850"/>
                  <a:pt x="241499" y="87536"/>
                  <a:pt x="234498" y="87536"/>
                </a:cubicBezTo>
                <a:close/>
                <a:moveTo>
                  <a:pt x="213964" y="44991"/>
                </a:moveTo>
                <a:lnTo>
                  <a:pt x="213964" y="23401"/>
                </a:lnTo>
                <a:lnTo>
                  <a:pt x="230569" y="23401"/>
                </a:lnTo>
                <a:cubicBezTo>
                  <a:pt x="236653" y="23117"/>
                  <a:pt x="241815" y="27829"/>
                  <a:pt x="242098" y="33924"/>
                </a:cubicBezTo>
                <a:cubicBezTo>
                  <a:pt x="242100" y="33973"/>
                  <a:pt x="242102" y="34021"/>
                  <a:pt x="242104" y="34069"/>
                </a:cubicBezTo>
                <a:cubicBezTo>
                  <a:pt x="241968" y="40240"/>
                  <a:pt x="236864" y="45132"/>
                  <a:pt x="230705" y="44995"/>
                </a:cubicBezTo>
                <a:cubicBezTo>
                  <a:pt x="230660" y="44994"/>
                  <a:pt x="230614" y="44993"/>
                  <a:pt x="230569" y="44991"/>
                </a:cubicBezTo>
                <a:close/>
                <a:moveTo>
                  <a:pt x="191147" y="109380"/>
                </a:moveTo>
                <a:lnTo>
                  <a:pt x="236146" y="109380"/>
                </a:lnTo>
                <a:cubicBezTo>
                  <a:pt x="253958" y="110243"/>
                  <a:pt x="269102" y="96491"/>
                  <a:pt x="269991" y="78646"/>
                </a:cubicBezTo>
                <a:cubicBezTo>
                  <a:pt x="270726" y="66211"/>
                  <a:pt x="262350" y="55076"/>
                  <a:pt x="250216" y="52357"/>
                </a:cubicBezTo>
                <a:cubicBezTo>
                  <a:pt x="259254" y="48763"/>
                  <a:pt x="265184" y="40002"/>
                  <a:pt x="265174" y="30259"/>
                </a:cubicBezTo>
                <a:cubicBezTo>
                  <a:pt x="263629" y="13133"/>
                  <a:pt x="248707" y="383"/>
                  <a:pt x="231583" y="1557"/>
                </a:cubicBezTo>
                <a:lnTo>
                  <a:pt x="191147" y="1557"/>
                </a:lnTo>
                <a:lnTo>
                  <a:pt x="191147" y="109380"/>
                </a:lnTo>
                <a:close/>
                <a:moveTo>
                  <a:pt x="132331" y="110777"/>
                </a:moveTo>
                <a:cubicBezTo>
                  <a:pt x="155358" y="111281"/>
                  <a:pt x="174433" y="92988"/>
                  <a:pt x="174936" y="69917"/>
                </a:cubicBezTo>
                <a:cubicBezTo>
                  <a:pt x="174953" y="69144"/>
                  <a:pt x="174948" y="68370"/>
                  <a:pt x="174922" y="67597"/>
                </a:cubicBezTo>
                <a:lnTo>
                  <a:pt x="174922" y="1557"/>
                </a:lnTo>
                <a:lnTo>
                  <a:pt x="152106" y="1557"/>
                </a:lnTo>
                <a:lnTo>
                  <a:pt x="152106" y="67597"/>
                </a:lnTo>
                <a:cubicBezTo>
                  <a:pt x="152106" y="78609"/>
                  <a:pt x="143196" y="87536"/>
                  <a:pt x="132205" y="87536"/>
                </a:cubicBezTo>
                <a:cubicBezTo>
                  <a:pt x="121214" y="87536"/>
                  <a:pt x="112304" y="78609"/>
                  <a:pt x="112304" y="67597"/>
                </a:cubicBezTo>
                <a:lnTo>
                  <a:pt x="112304" y="1557"/>
                </a:lnTo>
                <a:lnTo>
                  <a:pt x="89487" y="1557"/>
                </a:lnTo>
                <a:lnTo>
                  <a:pt x="89487" y="67597"/>
                </a:lnTo>
                <a:cubicBezTo>
                  <a:pt x="88708" y="90660"/>
                  <a:pt x="106737" y="109989"/>
                  <a:pt x="129756" y="110770"/>
                </a:cubicBezTo>
                <a:cubicBezTo>
                  <a:pt x="130614" y="110799"/>
                  <a:pt x="131473" y="110801"/>
                  <a:pt x="132331" y="110777"/>
                </a:cubicBezTo>
                <a:moveTo>
                  <a:pt x="41066" y="49182"/>
                </a:moveTo>
                <a:lnTo>
                  <a:pt x="22812" y="49182"/>
                </a:lnTo>
                <a:lnTo>
                  <a:pt x="22812" y="23782"/>
                </a:lnTo>
                <a:lnTo>
                  <a:pt x="41066" y="23782"/>
                </a:lnTo>
                <a:cubicBezTo>
                  <a:pt x="48049" y="23291"/>
                  <a:pt x="54108" y="28565"/>
                  <a:pt x="54598" y="35562"/>
                </a:cubicBezTo>
                <a:cubicBezTo>
                  <a:pt x="54619" y="35868"/>
                  <a:pt x="54629" y="36175"/>
                  <a:pt x="54629" y="36482"/>
                </a:cubicBezTo>
                <a:cubicBezTo>
                  <a:pt x="54646" y="43496"/>
                  <a:pt x="48985" y="49196"/>
                  <a:pt x="41984" y="49213"/>
                </a:cubicBezTo>
                <a:cubicBezTo>
                  <a:pt x="41678" y="49214"/>
                  <a:pt x="41371" y="49204"/>
                  <a:pt x="41066" y="49182"/>
                </a:cubicBezTo>
                <a:moveTo>
                  <a:pt x="41066" y="1557"/>
                </a:moveTo>
                <a:lnTo>
                  <a:pt x="-4" y="1557"/>
                </a:lnTo>
                <a:lnTo>
                  <a:pt x="-4" y="109380"/>
                </a:lnTo>
                <a:lnTo>
                  <a:pt x="22812" y="109380"/>
                </a:lnTo>
                <a:lnTo>
                  <a:pt x="22812" y="71280"/>
                </a:lnTo>
                <a:lnTo>
                  <a:pt x="41066" y="71280"/>
                </a:lnTo>
                <a:cubicBezTo>
                  <a:pt x="60212" y="72441"/>
                  <a:pt x="76673" y="57831"/>
                  <a:pt x="77831" y="38647"/>
                </a:cubicBezTo>
                <a:cubicBezTo>
                  <a:pt x="78989" y="19464"/>
                  <a:pt x="64407" y="2972"/>
                  <a:pt x="45260" y="1811"/>
                </a:cubicBezTo>
                <a:cubicBezTo>
                  <a:pt x="43863" y="1727"/>
                  <a:pt x="42462" y="1727"/>
                  <a:pt x="41065" y="1811"/>
                </a:cubicBezTo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4A52BFC2-BD87-9753-CC78-D39059228CC5}"/>
              </a:ext>
            </a:extLst>
          </p:cNvPr>
          <p:cNvSpPr/>
          <p:nvPr/>
        </p:nvSpPr>
        <p:spPr>
          <a:xfrm>
            <a:off x="1369471" y="499859"/>
            <a:ext cx="1132202" cy="111009"/>
          </a:xfrm>
          <a:custGeom>
            <a:avLst/>
            <a:gdLst>
              <a:gd name="connsiteX0" fmla="*/ 1060074 w 1132202"/>
              <a:gd name="connsiteY0" fmla="*/ 1406 h 111009"/>
              <a:gd name="connsiteX1" fmla="*/ 1060074 w 1132202"/>
              <a:gd name="connsiteY1" fmla="*/ 109229 h 111009"/>
              <a:gd name="connsiteX2" fmla="*/ 1132199 w 1132202"/>
              <a:gd name="connsiteY2" fmla="*/ 109229 h 111009"/>
              <a:gd name="connsiteX3" fmla="*/ 1132199 w 1132202"/>
              <a:gd name="connsiteY3" fmla="*/ 87385 h 111009"/>
              <a:gd name="connsiteX4" fmla="*/ 1082890 w 1132202"/>
              <a:gd name="connsiteY4" fmla="*/ 87385 h 111009"/>
              <a:gd name="connsiteX5" fmla="*/ 1082890 w 1132202"/>
              <a:gd name="connsiteY5" fmla="*/ 1406 h 111009"/>
              <a:gd name="connsiteX6" fmla="*/ 985540 w 1132202"/>
              <a:gd name="connsiteY6" fmla="*/ 71637 h 111009"/>
              <a:gd name="connsiteX7" fmla="*/ 998976 w 1132202"/>
              <a:gd name="connsiteY7" fmla="*/ 37093 h 111009"/>
              <a:gd name="connsiteX8" fmla="*/ 1011652 w 1132202"/>
              <a:gd name="connsiteY8" fmla="*/ 71637 h 111009"/>
              <a:gd name="connsiteX9" fmla="*/ 1026356 w 1132202"/>
              <a:gd name="connsiteY9" fmla="*/ 109737 h 111009"/>
              <a:gd name="connsiteX10" fmla="*/ 1051708 w 1132202"/>
              <a:gd name="connsiteY10" fmla="*/ 109737 h 111009"/>
              <a:gd name="connsiteX11" fmla="*/ 1008737 w 1132202"/>
              <a:gd name="connsiteY11" fmla="*/ 1914 h 111009"/>
              <a:gd name="connsiteX12" fmla="*/ 989089 w 1132202"/>
              <a:gd name="connsiteY12" fmla="*/ 1914 h 111009"/>
              <a:gd name="connsiteX13" fmla="*/ 945991 w 1132202"/>
              <a:gd name="connsiteY13" fmla="*/ 109229 h 111009"/>
              <a:gd name="connsiteX14" fmla="*/ 970202 w 1132202"/>
              <a:gd name="connsiteY14" fmla="*/ 109229 h 111009"/>
              <a:gd name="connsiteX15" fmla="*/ 977174 w 1132202"/>
              <a:gd name="connsiteY15" fmla="*/ 91195 h 111009"/>
              <a:gd name="connsiteX16" fmla="*/ 1018624 w 1132202"/>
              <a:gd name="connsiteY16" fmla="*/ 91195 h 111009"/>
              <a:gd name="connsiteX17" fmla="*/ 1025469 w 1132202"/>
              <a:gd name="connsiteY17" fmla="*/ 109229 h 111009"/>
              <a:gd name="connsiteX18" fmla="*/ 851937 w 1132202"/>
              <a:gd name="connsiteY18" fmla="*/ 1914 h 111009"/>
              <a:gd name="connsiteX19" fmla="*/ 851937 w 1132202"/>
              <a:gd name="connsiteY19" fmla="*/ 109737 h 111009"/>
              <a:gd name="connsiteX20" fmla="*/ 874627 w 1132202"/>
              <a:gd name="connsiteY20" fmla="*/ 109737 h 111009"/>
              <a:gd name="connsiteX21" fmla="*/ 874627 w 1132202"/>
              <a:gd name="connsiteY21" fmla="*/ 46237 h 111009"/>
              <a:gd name="connsiteX22" fmla="*/ 918738 w 1132202"/>
              <a:gd name="connsiteY22" fmla="*/ 109737 h 111009"/>
              <a:gd name="connsiteX23" fmla="*/ 937879 w 1132202"/>
              <a:gd name="connsiteY23" fmla="*/ 109737 h 111009"/>
              <a:gd name="connsiteX24" fmla="*/ 937879 w 1132202"/>
              <a:gd name="connsiteY24" fmla="*/ 1406 h 111009"/>
              <a:gd name="connsiteX25" fmla="*/ 915062 w 1132202"/>
              <a:gd name="connsiteY25" fmla="*/ 1406 h 111009"/>
              <a:gd name="connsiteX26" fmla="*/ 915062 w 1132202"/>
              <a:gd name="connsiteY26" fmla="*/ 64271 h 111009"/>
              <a:gd name="connsiteX27" fmla="*/ 871204 w 1132202"/>
              <a:gd name="connsiteY27" fmla="*/ 1406 h 111009"/>
              <a:gd name="connsiteX28" fmla="*/ 783614 w 1132202"/>
              <a:gd name="connsiteY28" fmla="*/ 22488 h 111009"/>
              <a:gd name="connsiteX29" fmla="*/ 818070 w 1132202"/>
              <a:gd name="connsiteY29" fmla="*/ 54730 h 111009"/>
              <a:gd name="connsiteX30" fmla="*/ 785889 w 1132202"/>
              <a:gd name="connsiteY30" fmla="*/ 89251 h 111009"/>
              <a:gd name="connsiteX31" fmla="*/ 751434 w 1132202"/>
              <a:gd name="connsiteY31" fmla="*/ 57009 h 111009"/>
              <a:gd name="connsiteX32" fmla="*/ 751418 w 1132202"/>
              <a:gd name="connsiteY32" fmla="*/ 55381 h 111009"/>
              <a:gd name="connsiteX33" fmla="*/ 781549 w 1132202"/>
              <a:gd name="connsiteY33" fmla="*/ 22144 h 111009"/>
              <a:gd name="connsiteX34" fmla="*/ 782981 w 1132202"/>
              <a:gd name="connsiteY34" fmla="*/ 22107 h 111009"/>
              <a:gd name="connsiteX35" fmla="*/ 782981 w 1132202"/>
              <a:gd name="connsiteY35" fmla="*/ 9 h 111009"/>
              <a:gd name="connsiteX36" fmla="*/ 727208 w 1132202"/>
              <a:gd name="connsiteY36" fmla="*/ 55126 h 111009"/>
              <a:gd name="connsiteX37" fmla="*/ 782220 w 1132202"/>
              <a:gd name="connsiteY37" fmla="*/ 111005 h 111009"/>
              <a:gd name="connsiteX38" fmla="*/ 837992 w 1132202"/>
              <a:gd name="connsiteY38" fmla="*/ 55888 h 111009"/>
              <a:gd name="connsiteX39" fmla="*/ 837993 w 1132202"/>
              <a:gd name="connsiteY39" fmla="*/ 55381 h 111009"/>
              <a:gd name="connsiteX40" fmla="*/ 785546 w 1132202"/>
              <a:gd name="connsiteY40" fmla="*/ 15 h 111009"/>
              <a:gd name="connsiteX41" fmla="*/ 782980 w 1132202"/>
              <a:gd name="connsiteY41" fmla="*/ 9 h 111009"/>
              <a:gd name="connsiteX42" fmla="*/ 692475 w 1132202"/>
              <a:gd name="connsiteY42" fmla="*/ 109229 h 111009"/>
              <a:gd name="connsiteX43" fmla="*/ 715165 w 1132202"/>
              <a:gd name="connsiteY43" fmla="*/ 109229 h 111009"/>
              <a:gd name="connsiteX44" fmla="*/ 715165 w 1132202"/>
              <a:gd name="connsiteY44" fmla="*/ 1406 h 111009"/>
              <a:gd name="connsiteX45" fmla="*/ 692475 w 1132202"/>
              <a:gd name="connsiteY45" fmla="*/ 1406 h 111009"/>
              <a:gd name="connsiteX46" fmla="*/ 692475 w 1132202"/>
              <a:gd name="connsiteY46" fmla="*/ 109229 h 111009"/>
              <a:gd name="connsiteX47" fmla="*/ 681067 w 1132202"/>
              <a:gd name="connsiteY47" fmla="*/ 1406 h 111009"/>
              <a:gd name="connsiteX48" fmla="*/ 594872 w 1132202"/>
              <a:gd name="connsiteY48" fmla="*/ 1406 h 111009"/>
              <a:gd name="connsiteX49" fmla="*/ 594872 w 1132202"/>
              <a:gd name="connsiteY49" fmla="*/ 23250 h 111009"/>
              <a:gd name="connsiteX50" fmla="*/ 626308 w 1132202"/>
              <a:gd name="connsiteY50" fmla="*/ 23250 h 111009"/>
              <a:gd name="connsiteX51" fmla="*/ 626308 w 1132202"/>
              <a:gd name="connsiteY51" fmla="*/ 109229 h 111009"/>
              <a:gd name="connsiteX52" fmla="*/ 648997 w 1132202"/>
              <a:gd name="connsiteY52" fmla="*/ 109229 h 111009"/>
              <a:gd name="connsiteX53" fmla="*/ 648997 w 1132202"/>
              <a:gd name="connsiteY53" fmla="*/ 23250 h 111009"/>
              <a:gd name="connsiteX54" fmla="*/ 680560 w 1132202"/>
              <a:gd name="connsiteY54" fmla="*/ 23250 h 111009"/>
              <a:gd name="connsiteX55" fmla="*/ 680560 w 1132202"/>
              <a:gd name="connsiteY55" fmla="*/ 1406 h 111009"/>
              <a:gd name="connsiteX56" fmla="*/ 542647 w 1132202"/>
              <a:gd name="connsiteY56" fmla="*/ 71637 h 111009"/>
              <a:gd name="connsiteX57" fmla="*/ 555957 w 1132202"/>
              <a:gd name="connsiteY57" fmla="*/ 37093 h 111009"/>
              <a:gd name="connsiteX58" fmla="*/ 568633 w 1132202"/>
              <a:gd name="connsiteY58" fmla="*/ 71637 h 111009"/>
              <a:gd name="connsiteX59" fmla="*/ 583337 w 1132202"/>
              <a:gd name="connsiteY59" fmla="*/ 109737 h 111009"/>
              <a:gd name="connsiteX60" fmla="*/ 608688 w 1132202"/>
              <a:gd name="connsiteY60" fmla="*/ 109737 h 111009"/>
              <a:gd name="connsiteX61" fmla="*/ 565717 w 1132202"/>
              <a:gd name="connsiteY61" fmla="*/ 1914 h 111009"/>
              <a:gd name="connsiteX62" fmla="*/ 547337 w 1132202"/>
              <a:gd name="connsiteY62" fmla="*/ 1914 h 111009"/>
              <a:gd name="connsiteX63" fmla="*/ 504493 w 1132202"/>
              <a:gd name="connsiteY63" fmla="*/ 109737 h 111009"/>
              <a:gd name="connsiteX64" fmla="*/ 527690 w 1132202"/>
              <a:gd name="connsiteY64" fmla="*/ 109737 h 111009"/>
              <a:gd name="connsiteX65" fmla="*/ 534535 w 1132202"/>
              <a:gd name="connsiteY65" fmla="*/ 91703 h 111009"/>
              <a:gd name="connsiteX66" fmla="*/ 576111 w 1132202"/>
              <a:gd name="connsiteY66" fmla="*/ 91703 h 111009"/>
              <a:gd name="connsiteX67" fmla="*/ 582830 w 1132202"/>
              <a:gd name="connsiteY67" fmla="*/ 109737 h 111009"/>
              <a:gd name="connsiteX68" fmla="*/ 408537 w 1132202"/>
              <a:gd name="connsiteY68" fmla="*/ 1406 h 111009"/>
              <a:gd name="connsiteX69" fmla="*/ 408537 w 1132202"/>
              <a:gd name="connsiteY69" fmla="*/ 109229 h 111009"/>
              <a:gd name="connsiteX70" fmla="*/ 431227 w 1132202"/>
              <a:gd name="connsiteY70" fmla="*/ 109229 h 111009"/>
              <a:gd name="connsiteX71" fmla="*/ 431227 w 1132202"/>
              <a:gd name="connsiteY71" fmla="*/ 45729 h 111009"/>
              <a:gd name="connsiteX72" fmla="*/ 475339 w 1132202"/>
              <a:gd name="connsiteY72" fmla="*/ 109229 h 111009"/>
              <a:gd name="connsiteX73" fmla="*/ 494479 w 1132202"/>
              <a:gd name="connsiteY73" fmla="*/ 109229 h 111009"/>
              <a:gd name="connsiteX74" fmla="*/ 494479 w 1132202"/>
              <a:gd name="connsiteY74" fmla="*/ 1406 h 111009"/>
              <a:gd name="connsiteX75" fmla="*/ 471663 w 1132202"/>
              <a:gd name="connsiteY75" fmla="*/ 1406 h 111009"/>
              <a:gd name="connsiteX76" fmla="*/ 471663 w 1132202"/>
              <a:gd name="connsiteY76" fmla="*/ 64271 h 111009"/>
              <a:gd name="connsiteX77" fmla="*/ 427804 w 1132202"/>
              <a:gd name="connsiteY77" fmla="*/ 1406 h 111009"/>
              <a:gd name="connsiteX78" fmla="*/ 336412 w 1132202"/>
              <a:gd name="connsiteY78" fmla="*/ 23377 h 111009"/>
              <a:gd name="connsiteX79" fmla="*/ 352764 w 1132202"/>
              <a:gd name="connsiteY79" fmla="*/ 23377 h 111009"/>
              <a:gd name="connsiteX80" fmla="*/ 365439 w 1132202"/>
              <a:gd name="connsiteY80" fmla="*/ 36077 h 111009"/>
              <a:gd name="connsiteX81" fmla="*/ 352764 w 1132202"/>
              <a:gd name="connsiteY81" fmla="*/ 48777 h 111009"/>
              <a:gd name="connsiteX82" fmla="*/ 336412 w 1132202"/>
              <a:gd name="connsiteY82" fmla="*/ 48777 h 111009"/>
              <a:gd name="connsiteX83" fmla="*/ 336412 w 1132202"/>
              <a:gd name="connsiteY83" fmla="*/ 23377 h 111009"/>
              <a:gd name="connsiteX84" fmla="*/ 399791 w 1132202"/>
              <a:gd name="connsiteY84" fmla="*/ 109229 h 111009"/>
              <a:gd name="connsiteX85" fmla="*/ 371651 w 1132202"/>
              <a:gd name="connsiteY85" fmla="*/ 64525 h 111009"/>
              <a:gd name="connsiteX86" fmla="*/ 388890 w 1132202"/>
              <a:gd name="connsiteY86" fmla="*/ 34680 h 111009"/>
              <a:gd name="connsiteX87" fmla="*/ 354919 w 1132202"/>
              <a:gd name="connsiteY87" fmla="*/ 1406 h 111009"/>
              <a:gd name="connsiteX88" fmla="*/ 313342 w 1132202"/>
              <a:gd name="connsiteY88" fmla="*/ 1406 h 111009"/>
              <a:gd name="connsiteX89" fmla="*/ 313342 w 1132202"/>
              <a:gd name="connsiteY89" fmla="*/ 109229 h 111009"/>
              <a:gd name="connsiteX90" fmla="*/ 336158 w 1132202"/>
              <a:gd name="connsiteY90" fmla="*/ 109229 h 111009"/>
              <a:gd name="connsiteX91" fmla="*/ 336158 w 1132202"/>
              <a:gd name="connsiteY91" fmla="*/ 68081 h 111009"/>
              <a:gd name="connsiteX92" fmla="*/ 347820 w 1132202"/>
              <a:gd name="connsiteY92" fmla="*/ 68081 h 111009"/>
              <a:gd name="connsiteX93" fmla="*/ 372031 w 1132202"/>
              <a:gd name="connsiteY93" fmla="*/ 109229 h 111009"/>
              <a:gd name="connsiteX94" fmla="*/ 233611 w 1132202"/>
              <a:gd name="connsiteY94" fmla="*/ 1406 h 111009"/>
              <a:gd name="connsiteX95" fmla="*/ 233611 w 1132202"/>
              <a:gd name="connsiteY95" fmla="*/ 109229 h 111009"/>
              <a:gd name="connsiteX96" fmla="*/ 299525 w 1132202"/>
              <a:gd name="connsiteY96" fmla="*/ 109229 h 111009"/>
              <a:gd name="connsiteX97" fmla="*/ 299525 w 1132202"/>
              <a:gd name="connsiteY97" fmla="*/ 87385 h 111009"/>
              <a:gd name="connsiteX98" fmla="*/ 256428 w 1132202"/>
              <a:gd name="connsiteY98" fmla="*/ 87385 h 111009"/>
              <a:gd name="connsiteX99" fmla="*/ 256428 w 1132202"/>
              <a:gd name="connsiteY99" fmla="*/ 64525 h 111009"/>
              <a:gd name="connsiteX100" fmla="*/ 294455 w 1132202"/>
              <a:gd name="connsiteY100" fmla="*/ 64525 h 111009"/>
              <a:gd name="connsiteX101" fmla="*/ 294455 w 1132202"/>
              <a:gd name="connsiteY101" fmla="*/ 42681 h 111009"/>
              <a:gd name="connsiteX102" fmla="*/ 256428 w 1132202"/>
              <a:gd name="connsiteY102" fmla="*/ 42681 h 111009"/>
              <a:gd name="connsiteX103" fmla="*/ 256428 w 1132202"/>
              <a:gd name="connsiteY103" fmla="*/ 23250 h 111009"/>
              <a:gd name="connsiteX104" fmla="*/ 299525 w 1132202"/>
              <a:gd name="connsiteY104" fmla="*/ 23250 h 111009"/>
              <a:gd name="connsiteX105" fmla="*/ 299525 w 1132202"/>
              <a:gd name="connsiteY105" fmla="*/ 1406 h 111009"/>
              <a:gd name="connsiteX106" fmla="*/ 222203 w 1132202"/>
              <a:gd name="connsiteY106" fmla="*/ 1406 h 111009"/>
              <a:gd name="connsiteX107" fmla="*/ 136514 w 1132202"/>
              <a:gd name="connsiteY107" fmla="*/ 1406 h 111009"/>
              <a:gd name="connsiteX108" fmla="*/ 136514 w 1132202"/>
              <a:gd name="connsiteY108" fmla="*/ 23250 h 111009"/>
              <a:gd name="connsiteX109" fmla="*/ 167950 w 1132202"/>
              <a:gd name="connsiteY109" fmla="*/ 23250 h 111009"/>
              <a:gd name="connsiteX110" fmla="*/ 167950 w 1132202"/>
              <a:gd name="connsiteY110" fmla="*/ 109229 h 111009"/>
              <a:gd name="connsiteX111" fmla="*/ 190767 w 1132202"/>
              <a:gd name="connsiteY111" fmla="*/ 109229 h 111009"/>
              <a:gd name="connsiteX112" fmla="*/ 190767 w 1132202"/>
              <a:gd name="connsiteY112" fmla="*/ 23250 h 111009"/>
              <a:gd name="connsiteX113" fmla="*/ 222203 w 1132202"/>
              <a:gd name="connsiteY113" fmla="*/ 23250 h 111009"/>
              <a:gd name="connsiteX114" fmla="*/ 222203 w 1132202"/>
              <a:gd name="connsiteY114" fmla="*/ 1406 h 111009"/>
              <a:gd name="connsiteX115" fmla="*/ 39037 w 1132202"/>
              <a:gd name="connsiteY115" fmla="*/ 1406 h 111009"/>
              <a:gd name="connsiteX116" fmla="*/ 39037 w 1132202"/>
              <a:gd name="connsiteY116" fmla="*/ 109229 h 111009"/>
              <a:gd name="connsiteX117" fmla="*/ 61854 w 1132202"/>
              <a:gd name="connsiteY117" fmla="*/ 109229 h 111009"/>
              <a:gd name="connsiteX118" fmla="*/ 61854 w 1132202"/>
              <a:gd name="connsiteY118" fmla="*/ 45729 h 111009"/>
              <a:gd name="connsiteX119" fmla="*/ 105966 w 1132202"/>
              <a:gd name="connsiteY119" fmla="*/ 109229 h 111009"/>
              <a:gd name="connsiteX120" fmla="*/ 124979 w 1132202"/>
              <a:gd name="connsiteY120" fmla="*/ 109229 h 111009"/>
              <a:gd name="connsiteX121" fmla="*/ 124979 w 1132202"/>
              <a:gd name="connsiteY121" fmla="*/ 1406 h 111009"/>
              <a:gd name="connsiteX122" fmla="*/ 102290 w 1132202"/>
              <a:gd name="connsiteY122" fmla="*/ 1406 h 111009"/>
              <a:gd name="connsiteX123" fmla="*/ 102290 w 1132202"/>
              <a:gd name="connsiteY123" fmla="*/ 64271 h 111009"/>
              <a:gd name="connsiteX124" fmla="*/ 58685 w 1132202"/>
              <a:gd name="connsiteY124" fmla="*/ 1406 h 111009"/>
              <a:gd name="connsiteX125" fmla="*/ -4 w 1132202"/>
              <a:gd name="connsiteY125" fmla="*/ 109229 h 111009"/>
              <a:gd name="connsiteX126" fmla="*/ 22812 w 1132202"/>
              <a:gd name="connsiteY126" fmla="*/ 109229 h 111009"/>
              <a:gd name="connsiteX127" fmla="*/ 22812 w 1132202"/>
              <a:gd name="connsiteY127" fmla="*/ 1406 h 111009"/>
              <a:gd name="connsiteX128" fmla="*/ -4 w 1132202"/>
              <a:gd name="connsiteY128" fmla="*/ 1406 h 111009"/>
              <a:gd name="connsiteX129" fmla="*/ -4 w 1132202"/>
              <a:gd name="connsiteY129" fmla="*/ 109229 h 11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132202" h="111009">
                <a:moveTo>
                  <a:pt x="1060074" y="1406"/>
                </a:moveTo>
                <a:lnTo>
                  <a:pt x="1060074" y="109229"/>
                </a:lnTo>
                <a:lnTo>
                  <a:pt x="1132199" y="109229"/>
                </a:lnTo>
                <a:lnTo>
                  <a:pt x="1132199" y="87385"/>
                </a:lnTo>
                <a:lnTo>
                  <a:pt x="1082890" y="87385"/>
                </a:lnTo>
                <a:lnTo>
                  <a:pt x="1082890" y="1406"/>
                </a:lnTo>
                <a:close/>
                <a:moveTo>
                  <a:pt x="985540" y="71637"/>
                </a:moveTo>
                <a:lnTo>
                  <a:pt x="998976" y="37093"/>
                </a:lnTo>
                <a:lnTo>
                  <a:pt x="1011652" y="71637"/>
                </a:lnTo>
                <a:close/>
                <a:moveTo>
                  <a:pt x="1026356" y="109737"/>
                </a:moveTo>
                <a:lnTo>
                  <a:pt x="1051708" y="109737"/>
                </a:lnTo>
                <a:lnTo>
                  <a:pt x="1008737" y="1914"/>
                </a:lnTo>
                <a:lnTo>
                  <a:pt x="989089" y="1914"/>
                </a:lnTo>
                <a:lnTo>
                  <a:pt x="945991" y="109229"/>
                </a:lnTo>
                <a:lnTo>
                  <a:pt x="970202" y="109229"/>
                </a:lnTo>
                <a:lnTo>
                  <a:pt x="977174" y="91195"/>
                </a:lnTo>
                <a:lnTo>
                  <a:pt x="1018624" y="91195"/>
                </a:lnTo>
                <a:lnTo>
                  <a:pt x="1025469" y="109229"/>
                </a:lnTo>
                <a:close/>
                <a:moveTo>
                  <a:pt x="851937" y="1914"/>
                </a:moveTo>
                <a:lnTo>
                  <a:pt x="851937" y="109737"/>
                </a:lnTo>
                <a:lnTo>
                  <a:pt x="874627" y="109737"/>
                </a:lnTo>
                <a:lnTo>
                  <a:pt x="874627" y="46237"/>
                </a:lnTo>
                <a:lnTo>
                  <a:pt x="918738" y="109737"/>
                </a:lnTo>
                <a:lnTo>
                  <a:pt x="937879" y="109737"/>
                </a:lnTo>
                <a:lnTo>
                  <a:pt x="937879" y="1406"/>
                </a:lnTo>
                <a:lnTo>
                  <a:pt x="915062" y="1406"/>
                </a:lnTo>
                <a:lnTo>
                  <a:pt x="915062" y="64271"/>
                </a:lnTo>
                <a:lnTo>
                  <a:pt x="871204" y="1406"/>
                </a:lnTo>
                <a:close/>
                <a:moveTo>
                  <a:pt x="783614" y="22488"/>
                </a:moveTo>
                <a:cubicBezTo>
                  <a:pt x="802015" y="21859"/>
                  <a:pt x="817442" y="36294"/>
                  <a:pt x="818070" y="54730"/>
                </a:cubicBezTo>
                <a:cubicBezTo>
                  <a:pt x="818698" y="73166"/>
                  <a:pt x="804290" y="88622"/>
                  <a:pt x="785889" y="89251"/>
                </a:cubicBezTo>
                <a:cubicBezTo>
                  <a:pt x="767488" y="89881"/>
                  <a:pt x="752062" y="75445"/>
                  <a:pt x="751434" y="57009"/>
                </a:cubicBezTo>
                <a:cubicBezTo>
                  <a:pt x="751415" y="56467"/>
                  <a:pt x="751410" y="55924"/>
                  <a:pt x="751418" y="55381"/>
                </a:cubicBezTo>
                <a:cubicBezTo>
                  <a:pt x="750577" y="37866"/>
                  <a:pt x="764068" y="22985"/>
                  <a:pt x="781549" y="22144"/>
                </a:cubicBezTo>
                <a:cubicBezTo>
                  <a:pt x="782026" y="22121"/>
                  <a:pt x="782503" y="22109"/>
                  <a:pt x="782981" y="22107"/>
                </a:cubicBezTo>
                <a:moveTo>
                  <a:pt x="782981" y="9"/>
                </a:moveTo>
                <a:cubicBezTo>
                  <a:pt x="752388" y="-201"/>
                  <a:pt x="727418" y="24476"/>
                  <a:pt x="727208" y="55126"/>
                </a:cubicBezTo>
                <a:cubicBezTo>
                  <a:pt x="726999" y="85777"/>
                  <a:pt x="751628" y="110794"/>
                  <a:pt x="782220" y="111005"/>
                </a:cubicBezTo>
                <a:cubicBezTo>
                  <a:pt x="812812" y="111215"/>
                  <a:pt x="837782" y="86538"/>
                  <a:pt x="837992" y="55888"/>
                </a:cubicBezTo>
                <a:cubicBezTo>
                  <a:pt x="837993" y="55719"/>
                  <a:pt x="837994" y="55550"/>
                  <a:pt x="837993" y="55381"/>
                </a:cubicBezTo>
                <a:cubicBezTo>
                  <a:pt x="838770" y="25582"/>
                  <a:pt x="815289" y="794"/>
                  <a:pt x="785546" y="15"/>
                </a:cubicBezTo>
                <a:cubicBezTo>
                  <a:pt x="784691" y="-7"/>
                  <a:pt x="783836" y="-9"/>
                  <a:pt x="782980" y="9"/>
                </a:cubicBezTo>
                <a:moveTo>
                  <a:pt x="692475" y="109229"/>
                </a:moveTo>
                <a:lnTo>
                  <a:pt x="715165" y="109229"/>
                </a:lnTo>
                <a:lnTo>
                  <a:pt x="715165" y="1406"/>
                </a:lnTo>
                <a:lnTo>
                  <a:pt x="692475" y="1406"/>
                </a:lnTo>
                <a:lnTo>
                  <a:pt x="692475" y="109229"/>
                </a:lnTo>
                <a:close/>
                <a:moveTo>
                  <a:pt x="681067" y="1406"/>
                </a:moveTo>
                <a:lnTo>
                  <a:pt x="594872" y="1406"/>
                </a:lnTo>
                <a:lnTo>
                  <a:pt x="594872" y="23250"/>
                </a:lnTo>
                <a:lnTo>
                  <a:pt x="626308" y="23250"/>
                </a:lnTo>
                <a:lnTo>
                  <a:pt x="626308" y="109229"/>
                </a:lnTo>
                <a:lnTo>
                  <a:pt x="648997" y="109229"/>
                </a:lnTo>
                <a:lnTo>
                  <a:pt x="648997" y="23250"/>
                </a:lnTo>
                <a:lnTo>
                  <a:pt x="680560" y="23250"/>
                </a:lnTo>
                <a:lnTo>
                  <a:pt x="680560" y="1406"/>
                </a:lnTo>
                <a:close/>
                <a:moveTo>
                  <a:pt x="542647" y="71637"/>
                </a:moveTo>
                <a:lnTo>
                  <a:pt x="555957" y="37093"/>
                </a:lnTo>
                <a:lnTo>
                  <a:pt x="568633" y="71637"/>
                </a:lnTo>
                <a:close/>
                <a:moveTo>
                  <a:pt x="583337" y="109737"/>
                </a:moveTo>
                <a:lnTo>
                  <a:pt x="608688" y="109737"/>
                </a:lnTo>
                <a:lnTo>
                  <a:pt x="565717" y="1914"/>
                </a:lnTo>
                <a:lnTo>
                  <a:pt x="547337" y="1914"/>
                </a:lnTo>
                <a:lnTo>
                  <a:pt x="504493" y="109737"/>
                </a:lnTo>
                <a:lnTo>
                  <a:pt x="527690" y="109737"/>
                </a:lnTo>
                <a:lnTo>
                  <a:pt x="534535" y="91703"/>
                </a:lnTo>
                <a:lnTo>
                  <a:pt x="576111" y="91703"/>
                </a:lnTo>
                <a:lnTo>
                  <a:pt x="582830" y="109737"/>
                </a:lnTo>
                <a:close/>
                <a:moveTo>
                  <a:pt x="408537" y="1406"/>
                </a:moveTo>
                <a:lnTo>
                  <a:pt x="408537" y="109229"/>
                </a:lnTo>
                <a:lnTo>
                  <a:pt x="431227" y="109229"/>
                </a:lnTo>
                <a:lnTo>
                  <a:pt x="431227" y="45729"/>
                </a:lnTo>
                <a:lnTo>
                  <a:pt x="475339" y="109229"/>
                </a:lnTo>
                <a:lnTo>
                  <a:pt x="494479" y="109229"/>
                </a:lnTo>
                <a:lnTo>
                  <a:pt x="494479" y="1406"/>
                </a:lnTo>
                <a:lnTo>
                  <a:pt x="471663" y="1406"/>
                </a:lnTo>
                <a:lnTo>
                  <a:pt x="471663" y="64271"/>
                </a:lnTo>
                <a:lnTo>
                  <a:pt x="427804" y="1406"/>
                </a:lnTo>
                <a:close/>
                <a:moveTo>
                  <a:pt x="336412" y="23377"/>
                </a:moveTo>
                <a:lnTo>
                  <a:pt x="352764" y="23377"/>
                </a:lnTo>
                <a:cubicBezTo>
                  <a:pt x="359764" y="23377"/>
                  <a:pt x="365439" y="29063"/>
                  <a:pt x="365439" y="36077"/>
                </a:cubicBezTo>
                <a:cubicBezTo>
                  <a:pt x="365439" y="43091"/>
                  <a:pt x="359764" y="48777"/>
                  <a:pt x="352764" y="48777"/>
                </a:cubicBezTo>
                <a:lnTo>
                  <a:pt x="336412" y="48777"/>
                </a:lnTo>
                <a:lnTo>
                  <a:pt x="336412" y="23377"/>
                </a:lnTo>
                <a:close/>
                <a:moveTo>
                  <a:pt x="399791" y="109229"/>
                </a:moveTo>
                <a:lnTo>
                  <a:pt x="371651" y="64525"/>
                </a:lnTo>
                <a:cubicBezTo>
                  <a:pt x="382758" y="58842"/>
                  <a:pt x="389506" y="47161"/>
                  <a:pt x="388890" y="34680"/>
                </a:cubicBezTo>
                <a:cubicBezTo>
                  <a:pt x="388544" y="16152"/>
                  <a:pt x="373415" y="1334"/>
                  <a:pt x="354919" y="1406"/>
                </a:cubicBezTo>
                <a:lnTo>
                  <a:pt x="313342" y="1406"/>
                </a:lnTo>
                <a:lnTo>
                  <a:pt x="313342" y="109229"/>
                </a:lnTo>
                <a:lnTo>
                  <a:pt x="336158" y="109229"/>
                </a:lnTo>
                <a:lnTo>
                  <a:pt x="336158" y="68081"/>
                </a:lnTo>
                <a:lnTo>
                  <a:pt x="347820" y="68081"/>
                </a:lnTo>
                <a:lnTo>
                  <a:pt x="372031" y="109229"/>
                </a:lnTo>
                <a:close/>
                <a:moveTo>
                  <a:pt x="233611" y="1406"/>
                </a:moveTo>
                <a:lnTo>
                  <a:pt x="233611" y="109229"/>
                </a:lnTo>
                <a:lnTo>
                  <a:pt x="299525" y="109229"/>
                </a:lnTo>
                <a:lnTo>
                  <a:pt x="299525" y="87385"/>
                </a:lnTo>
                <a:lnTo>
                  <a:pt x="256428" y="87385"/>
                </a:lnTo>
                <a:lnTo>
                  <a:pt x="256428" y="64525"/>
                </a:lnTo>
                <a:lnTo>
                  <a:pt x="294455" y="64525"/>
                </a:lnTo>
                <a:lnTo>
                  <a:pt x="294455" y="42681"/>
                </a:lnTo>
                <a:lnTo>
                  <a:pt x="256428" y="42681"/>
                </a:lnTo>
                <a:lnTo>
                  <a:pt x="256428" y="23250"/>
                </a:lnTo>
                <a:lnTo>
                  <a:pt x="299525" y="23250"/>
                </a:lnTo>
                <a:lnTo>
                  <a:pt x="299525" y="1406"/>
                </a:lnTo>
                <a:close/>
                <a:moveTo>
                  <a:pt x="222203" y="1406"/>
                </a:moveTo>
                <a:lnTo>
                  <a:pt x="136514" y="1406"/>
                </a:lnTo>
                <a:lnTo>
                  <a:pt x="136514" y="23250"/>
                </a:lnTo>
                <a:lnTo>
                  <a:pt x="167950" y="23250"/>
                </a:lnTo>
                <a:lnTo>
                  <a:pt x="167950" y="109229"/>
                </a:lnTo>
                <a:lnTo>
                  <a:pt x="190767" y="109229"/>
                </a:lnTo>
                <a:lnTo>
                  <a:pt x="190767" y="23250"/>
                </a:lnTo>
                <a:lnTo>
                  <a:pt x="222203" y="23250"/>
                </a:lnTo>
                <a:lnTo>
                  <a:pt x="222203" y="1406"/>
                </a:lnTo>
                <a:close/>
                <a:moveTo>
                  <a:pt x="39037" y="1406"/>
                </a:moveTo>
                <a:lnTo>
                  <a:pt x="39037" y="109229"/>
                </a:lnTo>
                <a:lnTo>
                  <a:pt x="61854" y="109229"/>
                </a:lnTo>
                <a:lnTo>
                  <a:pt x="61854" y="45729"/>
                </a:lnTo>
                <a:lnTo>
                  <a:pt x="105966" y="109229"/>
                </a:lnTo>
                <a:lnTo>
                  <a:pt x="124979" y="109229"/>
                </a:lnTo>
                <a:lnTo>
                  <a:pt x="124979" y="1406"/>
                </a:lnTo>
                <a:lnTo>
                  <a:pt x="102290" y="1406"/>
                </a:lnTo>
                <a:lnTo>
                  <a:pt x="102290" y="64271"/>
                </a:lnTo>
                <a:lnTo>
                  <a:pt x="58685" y="1406"/>
                </a:lnTo>
                <a:close/>
                <a:moveTo>
                  <a:pt x="-4" y="109229"/>
                </a:moveTo>
                <a:lnTo>
                  <a:pt x="22812" y="109229"/>
                </a:lnTo>
                <a:lnTo>
                  <a:pt x="22812" y="1406"/>
                </a:lnTo>
                <a:lnTo>
                  <a:pt x="-4" y="1406"/>
                </a:lnTo>
                <a:lnTo>
                  <a:pt x="-4" y="109229"/>
                </a:lnTo>
                <a:close/>
              </a:path>
            </a:pathLst>
          </a:custGeom>
          <a:solidFill>
            <a:schemeClr val="bg1"/>
          </a:solidFill>
          <a:ln w="1262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67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721F3-9A92-B892-3FE3-E48697CC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F7AC-FF2B-41BB-9552-42CCBBECA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41B01-5ABA-DEC0-1C3A-0A4AD35DB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BBC2-3E13-4A47-8E46-DE11CBED1B4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F1C44-E96F-8E5C-2FB5-2444F697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D5CF9-850E-E511-BD42-3B837048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1E-9BDA-2B40-91AC-579DA995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5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9260-7329-B989-E2A5-4EE5437C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2D078-2E92-ACC0-F778-2EA92BBD0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56004-A6BE-EC37-08BC-F2C9AD8F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BBC2-3E13-4A47-8E46-DE11CBED1B4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70C75-078D-B353-B708-0239AF746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58804-D674-3C23-3E2B-4A5D3385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1E-9BDA-2B40-91AC-579DA995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1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0ABF0-5B28-2D00-93D2-A3C83E78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EC6F6-CF53-55C9-03B8-D628F8EF4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874B6-DFDC-7C3B-241A-6943CF3E4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B50F2-2CEE-AA15-0736-5B7A5FA8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BBC2-3E13-4A47-8E46-DE11CBED1B4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FEB0B-A625-463A-3788-C4B9BB8F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49DB7-A9DA-FCFA-63CF-02FB3355C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1E-9BDA-2B40-91AC-579DA995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5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B884-0F19-A67A-6F17-C8E4558E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65D3B-01FE-B083-A189-6497A5E32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28E73-3A9C-B84B-D0D6-2105E9D93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FC418-FDCF-9ADF-E6A6-3B41839D7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0F0D7-B031-6237-8FBC-2AF59B1F1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1A893-BEFA-362B-0922-BB77E29A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BBC2-3E13-4A47-8E46-DE11CBED1B4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55689-E169-8883-6737-7EE8BE430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AF7D6-849E-1543-EEFC-7C7840B7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1E-9BDA-2B40-91AC-579DA995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4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177A-F023-0D08-D593-68786482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BA089-5F93-44A8-9D8F-3E9D962D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BBC2-3E13-4A47-8E46-DE11CBED1B4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1A0D4-0ACF-E2FE-3838-8346470B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BDE77-C9F4-DCCF-FFEA-D30395F0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1E-9BDA-2B40-91AC-579DA995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67E34-2591-DF5B-8250-C2B674D4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BBC2-3E13-4A47-8E46-DE11CBED1B4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50E97-7225-CFAD-984A-08D1C0EB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6D972-FB1D-DD40-D1A4-E010191E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1E-9BDA-2B40-91AC-579DA995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3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F3C8-5E19-1F1E-F232-A1E1B5F6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C714B-884A-1A67-5BB1-8EFDF1947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446DE-9CE7-954E-4E32-ED4DD1CC8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8591D-E2B0-1B96-A834-0C5D0D8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BBC2-3E13-4A47-8E46-DE11CBED1B4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69B16-FE8B-A278-70C9-58999BED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6AA44-C093-D9F0-DF60-074ADE0E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1E-9BDA-2B40-91AC-579DA995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B42F-E92A-904C-598D-B32DC904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A6FC8-594B-4F2C-A8E9-67852CD91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3B2B1-E148-0E49-0143-28640FDBF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BCF5F-5DED-B2A0-69B4-A92651BA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BBC2-3E13-4A47-8E46-DE11CBED1B4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66C26-D14A-9D72-272F-9909AF86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EDEBD-244D-E76F-D32A-A91D1040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1E-9BDA-2B40-91AC-579DA995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9C222-A6B7-108C-6041-30427D6E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C0D4-1AAE-7118-9CF7-2A78B8E50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14838-D6C4-F795-3E94-4F971B2C3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EBBC2-3E13-4A47-8E46-DE11CBED1B4F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DD33-3C6B-D976-5C2C-97C152C66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6F642-16AD-6CB1-8B31-130A9B827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C41E-9BDA-2B40-91AC-579DA995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799592-5D09-0DEC-82E7-B2BCB3FE8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576517"/>
            <a:ext cx="10367962" cy="623093"/>
          </a:xfrm>
        </p:spPr>
        <p:txBody>
          <a:bodyPr/>
          <a:lstStyle/>
          <a:p>
            <a:r>
              <a:rPr lang="en-GB" dirty="0"/>
              <a:t>Engaging with university researchers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0B120D-DDB7-15E8-79F4-0E8339D82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2351940"/>
            <a:ext cx="10367962" cy="623093"/>
          </a:xfrm>
        </p:spPr>
        <p:txBody>
          <a:bodyPr/>
          <a:lstStyle/>
          <a:p>
            <a:r>
              <a:rPr lang="en-GB" sz="3200" dirty="0"/>
              <a:t>IPPO Winter School </a:t>
            </a:r>
          </a:p>
          <a:p>
            <a:r>
              <a:rPr lang="en-GB" sz="2800" dirty="0"/>
              <a:t>Queen’s University Belfast, Thursday, 18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22129A-FAEC-7C75-73E4-2743440CE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3675467"/>
            <a:ext cx="9416617" cy="1239837"/>
          </a:xfrm>
        </p:spPr>
        <p:txBody>
          <a:bodyPr/>
          <a:lstStyle/>
          <a:p>
            <a:r>
              <a:rPr lang="en-GB" dirty="0"/>
              <a:t>Sarah Chaytor, Director of Strategy &amp; Policy, UCL Research, Innovation and Global Engagement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sz="1600" dirty="0">
                <a:latin typeface="Helvetica" pitchFamily="2" charset="0"/>
              </a:rPr>
              <a:t>Principal Investigator, IPPO</a:t>
            </a:r>
          </a:p>
          <a:p>
            <a:pPr marL="0" indent="0">
              <a:buNone/>
            </a:pPr>
            <a:r>
              <a:rPr lang="en-US" sz="1600" dirty="0">
                <a:latin typeface="Helvetica" pitchFamily="2" charset="0"/>
              </a:rPr>
              <a:t>Project lead and Co-Investigator, CAPE</a:t>
            </a:r>
          </a:p>
          <a:p>
            <a:pPr marL="0" indent="0">
              <a:buNone/>
            </a:pPr>
            <a:r>
              <a:rPr lang="en-US" sz="1600" dirty="0">
                <a:latin typeface="Helvetica" pitchFamily="2" charset="0"/>
              </a:rPr>
              <a:t>Co-Chair, UPEN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12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BE80BA-687C-50D4-05F9-2A586139B06C}"/>
              </a:ext>
            </a:extLst>
          </p:cNvPr>
          <p:cNvSpPr txBox="1"/>
          <p:nvPr/>
        </p:nvSpPr>
        <p:spPr>
          <a:xfrm>
            <a:off x="763324" y="28783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EBF64-4545-1BA4-9B92-82A41D618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008" y="266326"/>
            <a:ext cx="10367963" cy="743469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00D30-5163-F820-0E4E-81CDDA0B8360}"/>
              </a:ext>
            </a:extLst>
          </p:cNvPr>
          <p:cNvSpPr txBox="1"/>
          <p:nvPr/>
        </p:nvSpPr>
        <p:spPr>
          <a:xfrm>
            <a:off x="855689" y="1869633"/>
            <a:ext cx="9440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do you need from universities/university researchers?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How do you want to work with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How might universities/researchers work differently to improve engagement with policy?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How might you/policymakers/practitioners work differently to improve engagement with university researchers?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6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BE80BA-687C-50D4-05F9-2A586139B06C}"/>
              </a:ext>
            </a:extLst>
          </p:cNvPr>
          <p:cNvSpPr txBox="1"/>
          <p:nvPr/>
        </p:nvSpPr>
        <p:spPr>
          <a:xfrm>
            <a:off x="2695074" y="263182"/>
            <a:ext cx="9503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Increasing emphasis on academic-policy engagement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7E46433-3854-406E-1262-F4F33F6CDF66}"/>
              </a:ext>
            </a:extLst>
          </p:cNvPr>
          <p:cNvGraphicFramePr/>
          <p:nvPr/>
        </p:nvGraphicFramePr>
        <p:xfrm>
          <a:off x="5353201" y="1186512"/>
          <a:ext cx="7725192" cy="510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globe silhouette vector 23810357 Vector Art at Vecteezy">
            <a:extLst>
              <a:ext uri="{FF2B5EF4-FFF2-40B4-BE49-F238E27FC236}">
                <a16:creationId xmlns:a16="http://schemas.microsoft.com/office/drawing/2014/main" id="{C2FBF853-2F91-4B30-EBC1-AFEF2512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24" y="5346524"/>
            <a:ext cx="1020618" cy="10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8,684 University Building Silhouette Images, Stock Photos, 3D objects, &amp;  Vectors | Shutterstock">
            <a:extLst>
              <a:ext uri="{FF2B5EF4-FFF2-40B4-BE49-F238E27FC236}">
                <a16:creationId xmlns:a16="http://schemas.microsoft.com/office/drawing/2014/main" id="{34F41DD9-694F-7106-C10B-04642F0E6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2" b="16240"/>
          <a:stretch/>
        </p:blipFill>
        <p:spPr bwMode="auto">
          <a:xfrm>
            <a:off x="10238267" y="2012598"/>
            <a:ext cx="1312795" cy="10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erson silhouette black color in white background 33488718 Vector Art at  Vecteezy">
            <a:extLst>
              <a:ext uri="{FF2B5EF4-FFF2-40B4-BE49-F238E27FC236}">
                <a16:creationId xmlns:a16="http://schemas.microsoft.com/office/drawing/2014/main" id="{259B3F9F-6775-3433-D958-85BD9CA8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80" y="5574200"/>
            <a:ext cx="1020618" cy="10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A6316D-0680-0E91-1C1A-E52802558259}"/>
              </a:ext>
            </a:extLst>
          </p:cNvPr>
          <p:cNvSpPr txBox="1"/>
          <p:nvPr/>
        </p:nvSpPr>
        <p:spPr>
          <a:xfrm>
            <a:off x="0" y="2277403"/>
            <a:ext cx="78082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Over £14bn in public R&amp;D funding in 2023/24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Increasing funder awareness of potential for research impact on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Increasing policy demand for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University civic 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2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BE80BA-687C-50D4-05F9-2A586139B06C}"/>
              </a:ext>
            </a:extLst>
          </p:cNvPr>
          <p:cNvSpPr txBox="1"/>
          <p:nvPr/>
        </p:nvSpPr>
        <p:spPr>
          <a:xfrm>
            <a:off x="763324" y="28783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4E9A6-2CB9-73F2-7887-1160381ACCD1}"/>
              </a:ext>
            </a:extLst>
          </p:cNvPr>
          <p:cNvSpPr txBox="1"/>
          <p:nvPr/>
        </p:nvSpPr>
        <p:spPr>
          <a:xfrm>
            <a:off x="3528662" y="391643"/>
            <a:ext cx="424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Helvetica" pitchFamily="2" charset="0"/>
              </a:rPr>
              <a:t>A complex picture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974182-9F8C-B0B3-D67B-C75185423D6F}"/>
              </a:ext>
            </a:extLst>
          </p:cNvPr>
          <p:cNvGrpSpPr/>
          <p:nvPr/>
        </p:nvGrpSpPr>
        <p:grpSpPr>
          <a:xfrm>
            <a:off x="53500" y="1272968"/>
            <a:ext cx="7976936" cy="4270695"/>
            <a:chOff x="53500" y="1272968"/>
            <a:chExt cx="7976936" cy="427069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8A46CF-7985-E2A4-90B9-0262193A51B4}"/>
                </a:ext>
              </a:extLst>
            </p:cNvPr>
            <p:cNvGrpSpPr/>
            <p:nvPr/>
          </p:nvGrpSpPr>
          <p:grpSpPr>
            <a:xfrm>
              <a:off x="709161" y="1995715"/>
              <a:ext cx="3688360" cy="3547948"/>
              <a:chOff x="104773" y="1516845"/>
              <a:chExt cx="4999979" cy="4969097"/>
            </a:xfrm>
          </p:grpSpPr>
          <p:pic>
            <p:nvPicPr>
              <p:cNvPr id="9" name="Picture 2" descr="Economics Observatory | Questions and answers about coronavirus and the UK  economy">
                <a:extLst>
                  <a:ext uri="{FF2B5EF4-FFF2-40B4-BE49-F238E27FC236}">
                    <a16:creationId xmlns:a16="http://schemas.microsoft.com/office/drawing/2014/main" id="{DFD53B9F-DF3F-F09B-CFC4-1D8EC9436D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6732" y="1698818"/>
                <a:ext cx="1287951" cy="9371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Freeform 2">
                <a:extLst>
                  <a:ext uri="{FF2B5EF4-FFF2-40B4-BE49-F238E27FC236}">
                    <a16:creationId xmlns:a16="http://schemas.microsoft.com/office/drawing/2014/main" id="{B16757DB-A8E3-B632-F5AF-A56C56E39CD1}"/>
                  </a:ext>
                </a:extLst>
              </p:cNvPr>
              <p:cNvSpPr/>
              <p:nvPr/>
            </p:nvSpPr>
            <p:spPr>
              <a:xfrm>
                <a:off x="2281817" y="2731449"/>
                <a:ext cx="1354516" cy="823437"/>
              </a:xfrm>
              <a:custGeom>
                <a:avLst/>
                <a:gdLst/>
                <a:ahLst/>
                <a:cxnLst/>
                <a:rect l="l" t="t" r="r" b="b"/>
                <a:pathLst>
                  <a:path w="5186353" h="2327376">
                    <a:moveTo>
                      <a:pt x="0" y="0"/>
                    </a:moveTo>
                    <a:lnTo>
                      <a:pt x="5186353" y="0"/>
                    </a:lnTo>
                    <a:lnTo>
                      <a:pt x="5186353" y="2327376"/>
                    </a:lnTo>
                    <a:lnTo>
                      <a:pt x="0" y="23273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" name="Google Shape;338;p68">
                <a:extLst>
                  <a:ext uri="{FF2B5EF4-FFF2-40B4-BE49-F238E27FC236}">
                    <a16:creationId xmlns:a16="http://schemas.microsoft.com/office/drawing/2014/main" id="{49901E29-DB66-F981-B38A-662BA044DDE7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42249" y="4477149"/>
                <a:ext cx="930826" cy="7473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  <p:pic>
            <p:nvPicPr>
              <p:cNvPr id="12" name="Picture 12" descr="Insights North East | LinkedIn">
                <a:extLst>
                  <a:ext uri="{FF2B5EF4-FFF2-40B4-BE49-F238E27FC236}">
                    <a16:creationId xmlns:a16="http://schemas.microsoft.com/office/drawing/2014/main" id="{BFAF296A-BE72-B296-1E38-B747D655FA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6744" y="5238424"/>
                <a:ext cx="1090640" cy="1090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Increasing the reach of the What Works network | WCPP">
                <a:extLst>
                  <a:ext uri="{FF2B5EF4-FFF2-40B4-BE49-F238E27FC236}">
                    <a16:creationId xmlns:a16="http://schemas.microsoft.com/office/drawing/2014/main" id="{695FEE3B-C4C5-294D-F51A-9FCC2ED5EC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3" y="1516845"/>
                <a:ext cx="1612394" cy="847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POST Presentation.pptx">
                <a:extLst>
                  <a:ext uri="{FF2B5EF4-FFF2-40B4-BE49-F238E27FC236}">
                    <a16:creationId xmlns:a16="http://schemas.microsoft.com/office/drawing/2014/main" id="{401C210A-C315-7622-9AEA-F46C246AF9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016" y="4520856"/>
                <a:ext cx="3927736" cy="501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6" descr="Government Office for Science - Wikipedia">
                <a:extLst>
                  <a:ext uri="{FF2B5EF4-FFF2-40B4-BE49-F238E27FC236}">
                    <a16:creationId xmlns:a16="http://schemas.microsoft.com/office/drawing/2014/main" id="{3DCE3B7B-00C1-928A-7497-7B6601C62E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068" y="2535613"/>
                <a:ext cx="1937109" cy="857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Home | Scottish Policy and Research Exchange">
                <a:extLst>
                  <a:ext uri="{FF2B5EF4-FFF2-40B4-BE49-F238E27FC236}">
                    <a16:creationId xmlns:a16="http://schemas.microsoft.com/office/drawing/2014/main" id="{34F72BC1-1BFF-B158-6F7B-2565057C4D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297" y="3717031"/>
                <a:ext cx="1623365" cy="6957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Wales Centre for Public Policy - Wikipedia">
                <a:extLst>
                  <a:ext uri="{FF2B5EF4-FFF2-40B4-BE49-F238E27FC236}">
                    <a16:creationId xmlns:a16="http://schemas.microsoft.com/office/drawing/2014/main" id="{D780D2FF-9694-1ABC-88F2-286C0FAB46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58" y="3608935"/>
                <a:ext cx="1612394" cy="6957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1D44CCB-3BA7-20FE-C52D-11C4BCC2F076}"/>
                  </a:ext>
                </a:extLst>
              </p:cNvPr>
              <p:cNvGrpSpPr/>
              <p:nvPr/>
            </p:nvGrpSpPr>
            <p:grpSpPr>
              <a:xfrm>
                <a:off x="354699" y="5395302"/>
                <a:ext cx="1090640" cy="1090640"/>
                <a:chOff x="522292" y="5128789"/>
                <a:chExt cx="1090640" cy="1090640"/>
              </a:xfrm>
            </p:grpSpPr>
            <p:pic>
              <p:nvPicPr>
                <p:cNvPr id="14" name="Picture 4" descr="Y-PERN - Yorkshire Universities">
                  <a:extLst>
                    <a:ext uri="{FF2B5EF4-FFF2-40B4-BE49-F238E27FC236}">
                      <a16:creationId xmlns:a16="http://schemas.microsoft.com/office/drawing/2014/main" id="{6BFC0F47-ED11-77C9-B5F5-7D693AD030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292" y="5128789"/>
                  <a:ext cx="1090640" cy="1090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18BC473-F755-0702-1EF8-91CF54B2302D}"/>
                    </a:ext>
                  </a:extLst>
                </p:cNvPr>
                <p:cNvSpPr txBox="1"/>
                <p:nvPr/>
              </p:nvSpPr>
              <p:spPr>
                <a:xfrm>
                  <a:off x="908032" y="5883869"/>
                  <a:ext cx="667170" cy="3077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</a:rPr>
                    <a:t>YPERN</a:t>
                  </a:r>
                </a:p>
              </p:txBody>
            </p:sp>
          </p:grpSp>
          <p:pic>
            <p:nvPicPr>
              <p:cNvPr id="5124" name="Picture 4" descr="LPIP Hub logo">
                <a:extLst>
                  <a:ext uri="{FF2B5EF4-FFF2-40B4-BE49-F238E27FC236}">
                    <a16:creationId xmlns:a16="http://schemas.microsoft.com/office/drawing/2014/main" id="{CC5B5F32-CB3F-C4E4-58BD-E4B9BE68B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0114" y="5164802"/>
                <a:ext cx="1090640" cy="11216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3252B5-C580-B8DE-82E9-0B05C9325DE7}"/>
                </a:ext>
              </a:extLst>
            </p:cNvPr>
            <p:cNvSpPr txBox="1"/>
            <p:nvPr/>
          </p:nvSpPr>
          <p:spPr>
            <a:xfrm>
              <a:off x="53500" y="1272968"/>
              <a:ext cx="797693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The UK evidence ecosystem is evolving rapidly…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0B9118-4B01-FB79-DBC3-C17FE639163A}"/>
              </a:ext>
            </a:extLst>
          </p:cNvPr>
          <p:cNvGrpSpPr/>
          <p:nvPr/>
        </p:nvGrpSpPr>
        <p:grpSpPr>
          <a:xfrm>
            <a:off x="4089399" y="5211271"/>
            <a:ext cx="7882073" cy="1519995"/>
            <a:chOff x="4089399" y="5211271"/>
            <a:chExt cx="7882073" cy="15199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2630FE-BF1F-4396-A872-2745C854DB82}"/>
                </a:ext>
              </a:extLst>
            </p:cNvPr>
            <p:cNvSpPr txBox="1"/>
            <p:nvPr/>
          </p:nvSpPr>
          <p:spPr>
            <a:xfrm>
              <a:off x="4089399" y="5211271"/>
              <a:ext cx="72504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…</a:t>
              </a:r>
              <a:r>
                <a:rPr lang="en-US" sz="2000" dirty="0">
                  <a:solidFill>
                    <a:schemeClr val="bg1"/>
                  </a:solidFill>
                </a:rPr>
                <a:t>and there are persistent obstacles to academic-policy engagement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C6A8F81-7537-1A22-17EC-667F5C6AF82F}"/>
                </a:ext>
              </a:extLst>
            </p:cNvPr>
            <p:cNvGrpSpPr/>
            <p:nvPr/>
          </p:nvGrpSpPr>
          <p:grpSpPr>
            <a:xfrm>
              <a:off x="4089399" y="5611381"/>
              <a:ext cx="7882073" cy="1119885"/>
              <a:chOff x="228961" y="2946216"/>
              <a:chExt cx="12872856" cy="2734149"/>
            </a:xfrm>
          </p:grpSpPr>
          <p:pic>
            <p:nvPicPr>
              <p:cNvPr id="34" name="Picture 2">
                <a:extLst>
                  <a:ext uri="{FF2B5EF4-FFF2-40B4-BE49-F238E27FC236}">
                    <a16:creationId xmlns:a16="http://schemas.microsoft.com/office/drawing/2014/main" id="{3B9A30BA-A583-DA2B-FD98-629E787023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61" y="3013995"/>
                <a:ext cx="3357933" cy="2616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1592342-2E27-1761-DD5D-4BD8FB223D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06" r="14677"/>
              <a:stretch/>
            </p:blipFill>
            <p:spPr bwMode="auto">
              <a:xfrm>
                <a:off x="3741879" y="3313464"/>
                <a:ext cx="2076773" cy="202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2">
                <a:extLst>
                  <a:ext uri="{FF2B5EF4-FFF2-40B4-BE49-F238E27FC236}">
                    <a16:creationId xmlns:a16="http://schemas.microsoft.com/office/drawing/2014/main" id="{4DA0CF5B-380E-413C-9B02-8694BD2676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83" t="1852" r="-34122" b="-1852"/>
              <a:stretch/>
            </p:blipFill>
            <p:spPr bwMode="auto">
              <a:xfrm>
                <a:off x="9505987" y="2946216"/>
                <a:ext cx="3595830" cy="2734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6" descr="799 Pulling Different Directions Images, Stock Photos, 3D objects, &amp;  Vectors | Shutterstock">
                <a:extLst>
                  <a:ext uri="{FF2B5EF4-FFF2-40B4-BE49-F238E27FC236}">
                    <a16:creationId xmlns:a16="http://schemas.microsoft.com/office/drawing/2014/main" id="{874D7369-DD89-2781-8318-DF075175F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637" y="3267525"/>
                <a:ext cx="3377365" cy="21093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699CE2-360F-72EE-9088-F47F7723E2FE}"/>
              </a:ext>
            </a:extLst>
          </p:cNvPr>
          <p:cNvGrpSpPr/>
          <p:nvPr/>
        </p:nvGrpSpPr>
        <p:grpSpPr>
          <a:xfrm>
            <a:off x="6209657" y="669514"/>
            <a:ext cx="11325726" cy="4378597"/>
            <a:chOff x="6209657" y="669514"/>
            <a:chExt cx="11325726" cy="4378597"/>
          </a:xfrm>
        </p:grpSpPr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78694D4C-FA77-ACBB-7B08-EED0F05EE4E8}"/>
                </a:ext>
              </a:extLst>
            </p:cNvPr>
            <p:cNvSpPr txBox="1">
              <a:spLocks/>
            </p:cNvSpPr>
            <p:nvPr/>
          </p:nvSpPr>
          <p:spPr>
            <a:xfrm>
              <a:off x="7019783" y="669514"/>
              <a:ext cx="10515600" cy="957741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/>
                <a:t>… informing policy is complicated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A91B409-8EE8-74B4-26FD-AFC3DBB0F633}"/>
                </a:ext>
              </a:extLst>
            </p:cNvPr>
            <p:cNvGrpSpPr/>
            <p:nvPr/>
          </p:nvGrpSpPr>
          <p:grpSpPr>
            <a:xfrm>
              <a:off x="6209657" y="1743655"/>
              <a:ext cx="5834333" cy="3304456"/>
              <a:chOff x="6209657" y="1743655"/>
              <a:chExt cx="5834333" cy="330445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4CD4C7A-7C71-9AC1-C561-C35007775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09657" y="1743655"/>
                <a:ext cx="5668960" cy="3062250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F0F54A3-C2DB-C92B-0AC1-A5FA4B7CE49F}"/>
                  </a:ext>
                </a:extLst>
              </p:cNvPr>
              <p:cNvSpPr txBox="1"/>
              <p:nvPr/>
            </p:nvSpPr>
            <p:spPr>
              <a:xfrm>
                <a:off x="6851543" y="4801890"/>
                <a:ext cx="519244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Source: Chaytor &amp; Reid </a:t>
                </a:r>
                <a:r>
                  <a:rPr lang="en-US" sz="900" dirty="0">
                    <a:solidFill>
                      <a:schemeClr val="bg1"/>
                    </a:solidFill>
                  </a:rPr>
                  <a:t>in </a:t>
                </a:r>
                <a:r>
                  <a:rPr lang="en-GB" sz="900" b="0" i="0" u="none" strike="noStrike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</a:rPr>
                  <a:t>Rahman et al . How to Engage Policymakers With Your Research (2022)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04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BE80BA-687C-50D4-05F9-2A586139B06C}"/>
              </a:ext>
            </a:extLst>
          </p:cNvPr>
          <p:cNvSpPr txBox="1"/>
          <p:nvPr/>
        </p:nvSpPr>
        <p:spPr>
          <a:xfrm>
            <a:off x="763324" y="28783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72CC4-B328-0CC4-23D0-099C63FE68DB}"/>
              </a:ext>
            </a:extLst>
          </p:cNvPr>
          <p:cNvSpPr txBox="1"/>
          <p:nvPr/>
        </p:nvSpPr>
        <p:spPr>
          <a:xfrm>
            <a:off x="4014674" y="1107646"/>
            <a:ext cx="78382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endParaRPr lang="en-GB" sz="2200" dirty="0">
              <a:solidFill>
                <a:schemeClr val="bg1"/>
              </a:solidFill>
              <a:effectLst/>
              <a:latin typeface="HelveticaNeueLTStd"/>
              <a:ea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</a:rPr>
              <a:t>Relationships matter both in the act of engaging with policy and also the outcome of that engagement.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</a:rPr>
              <a:t>Engaging with policy can be rewarding for academics but it is also hard work and time intensive.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</a:rPr>
              <a:t>Better systems and structures are needed to support engagement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</a:rPr>
              <a:t>More time, funding, and reward should be given especially earlier in academic careers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</a:rPr>
              <a:t>Professional services  staff need improved career trajectories. 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F8024-6A55-85ED-59E4-FDC57E097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5" t="9663" r="34274" b="14285"/>
          <a:stretch/>
        </p:blipFill>
        <p:spPr>
          <a:xfrm>
            <a:off x="339052" y="1468534"/>
            <a:ext cx="3458438" cy="4725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7CB705-26C9-310B-8625-3BC2BECFDD9B}"/>
              </a:ext>
            </a:extLst>
          </p:cNvPr>
          <p:cNvSpPr txBox="1"/>
          <p:nvPr/>
        </p:nvSpPr>
        <p:spPr>
          <a:xfrm>
            <a:off x="2761673" y="516140"/>
            <a:ext cx="930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do academics think about engaging with policy?</a:t>
            </a:r>
          </a:p>
        </p:txBody>
      </p:sp>
    </p:spTree>
    <p:extLst>
      <p:ext uri="{BB962C8B-B14F-4D97-AF65-F5344CB8AC3E}">
        <p14:creationId xmlns:p14="http://schemas.microsoft.com/office/powerpoint/2010/main" val="119477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CF7C-435B-3918-8F37-327F296D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187" y="236661"/>
            <a:ext cx="9399814" cy="708470"/>
          </a:xfrm>
        </p:spPr>
        <p:txBody>
          <a:bodyPr/>
          <a:lstStyle/>
          <a:p>
            <a:r>
              <a:rPr lang="en-GB" sz="3000" dirty="0">
                <a:solidFill>
                  <a:schemeClr val="bg1">
                    <a:lumMod val="85000"/>
                  </a:schemeClr>
                </a:solidFill>
              </a:rPr>
              <a:t>How do universities support academic-policy engagement?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E80BA-687C-50D4-05F9-2A586139B06C}"/>
              </a:ext>
            </a:extLst>
          </p:cNvPr>
          <p:cNvSpPr txBox="1"/>
          <p:nvPr/>
        </p:nvSpPr>
        <p:spPr>
          <a:xfrm>
            <a:off x="763324" y="28783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A5460B-150C-9F7B-7532-D621C2813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01" y="2255662"/>
            <a:ext cx="4846179" cy="23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97F6E4A-526A-5FFE-5AA5-D9EC90E6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074" y="4713358"/>
            <a:ext cx="1526320" cy="4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5EB164C-CE58-A401-235B-2A08B75A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8" y="4698501"/>
            <a:ext cx="1707662" cy="5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1D405DA-5A1A-FC96-3127-175B5CD41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82" y="4713358"/>
            <a:ext cx="1409535" cy="4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D8D67F-10C0-9EC6-EBCF-F63CD9D41090}"/>
              </a:ext>
            </a:extLst>
          </p:cNvPr>
          <p:cNvSpPr txBox="1"/>
          <p:nvPr/>
        </p:nvSpPr>
        <p:spPr>
          <a:xfrm>
            <a:off x="312240" y="17461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University-based policy engagement units</a:t>
            </a:r>
          </a:p>
        </p:txBody>
      </p:sp>
      <p:pic>
        <p:nvPicPr>
          <p:cNvPr id="10" name="Picture 2" descr="pps-mission-vision-statement | Public Policy|Southampton | University of  Southampton">
            <a:extLst>
              <a:ext uri="{FF2B5EF4-FFF2-40B4-BE49-F238E27FC236}">
                <a16:creationId xmlns:a16="http://schemas.microsoft.com/office/drawing/2014/main" id="{CF229530-03F7-2D87-3986-4E9D4B4E8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1" y="2374223"/>
            <a:ext cx="1465440" cy="91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olicy@Manchester (@UoMPolicy) / Twitter">
            <a:extLst>
              <a:ext uri="{FF2B5EF4-FFF2-40B4-BE49-F238E27FC236}">
                <a16:creationId xmlns:a16="http://schemas.microsoft.com/office/drawing/2014/main" id="{AF13BFAA-5777-603A-BA15-670AF77DC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37" y="3429000"/>
            <a:ext cx="1322943" cy="13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Video &amp; Audio: &quot;Centre for Science and Policy Lectures &quot;">
            <a:extLst>
              <a:ext uri="{FF2B5EF4-FFF2-40B4-BE49-F238E27FC236}">
                <a16:creationId xmlns:a16="http://schemas.microsoft.com/office/drawing/2014/main" id="{2C927E7B-3004-8BBD-72A5-9413A7157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0" y="2239741"/>
            <a:ext cx="2764579" cy="8174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B0B656C-403D-91BB-CD3A-4BBE7116A2B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473" t="17785" r="12803" b="138"/>
          <a:stretch/>
        </p:blipFill>
        <p:spPr>
          <a:xfrm>
            <a:off x="312240" y="3284338"/>
            <a:ext cx="1776674" cy="175871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FC061B-0B7A-D139-7F00-C1B3962660E3}"/>
              </a:ext>
            </a:extLst>
          </p:cNvPr>
          <p:cNvSpPr txBox="1"/>
          <p:nvPr/>
        </p:nvSpPr>
        <p:spPr>
          <a:xfrm>
            <a:off x="7272362" y="174615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UPEN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C4EEA2-4259-3ADE-C61E-368A68D349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4482" y="3624983"/>
            <a:ext cx="1526320" cy="13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6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CF7C-435B-3918-8F37-327F296D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6659" y="717571"/>
            <a:ext cx="8737600" cy="777375"/>
          </a:xfrm>
        </p:spPr>
        <p:txBody>
          <a:bodyPr/>
          <a:lstStyle/>
          <a:p>
            <a:r>
              <a:rPr lang="en-GB" sz="4400" dirty="0">
                <a:solidFill>
                  <a:schemeClr val="bg1">
                    <a:lumMod val="85000"/>
                  </a:schemeClr>
                </a:solidFill>
              </a:rPr>
              <a:t>Research funding which can support academic-policy engagement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E80BA-687C-50D4-05F9-2A586139B06C}"/>
              </a:ext>
            </a:extLst>
          </p:cNvPr>
          <p:cNvSpPr txBox="1"/>
          <p:nvPr/>
        </p:nvSpPr>
        <p:spPr>
          <a:xfrm>
            <a:off x="763324" y="28783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4D11744-9A94-FB98-0FA1-363920F19570}"/>
              </a:ext>
            </a:extLst>
          </p:cNvPr>
          <p:cNvSpPr txBox="1">
            <a:spLocks/>
          </p:cNvSpPr>
          <p:nvPr/>
        </p:nvSpPr>
        <p:spPr>
          <a:xfrm>
            <a:off x="457741" y="2133339"/>
            <a:ext cx="10025128" cy="2019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/>
            <a:r>
              <a:rPr lang="en-US" sz="2400" b="1" dirty="0"/>
              <a:t>Block funding allocations</a:t>
            </a:r>
            <a:r>
              <a:rPr lang="en-US" sz="2400" dirty="0"/>
              <a:t>:</a:t>
            </a:r>
          </a:p>
          <a:p>
            <a:pPr marL="354012" indent="-342900">
              <a:buFont typeface="Arial" panose="020B0604020202020204" pitchFamily="34" charset="0"/>
              <a:buChar char="•"/>
            </a:pPr>
            <a:r>
              <a:rPr lang="en-US" sz="2400" dirty="0"/>
              <a:t>QR </a:t>
            </a:r>
          </a:p>
          <a:p>
            <a:pPr marL="11112"/>
            <a:r>
              <a:rPr lang="en-US" sz="1600" dirty="0"/>
              <a:t>- £28.8m for QUB; £14.4m for UU in 22/23)</a:t>
            </a:r>
          </a:p>
          <a:p>
            <a:pPr marL="11112"/>
            <a:r>
              <a:rPr lang="en-US" sz="1600" dirty="0"/>
              <a:t>- No dedicated QR Policy Support Fund as in England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HEIF</a:t>
            </a:r>
          </a:p>
          <a:p>
            <a:r>
              <a:rPr lang="en-US" sz="1600" dirty="0"/>
              <a:t>- Recurring funding for knowledge exchange and innovation activity</a:t>
            </a:r>
          </a:p>
          <a:p>
            <a:r>
              <a:rPr lang="en-US" sz="1600" dirty="0"/>
              <a:t>- £4m pa in 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UKRI Impact Acceleration Accounts</a:t>
            </a:r>
          </a:p>
          <a:p>
            <a:r>
              <a:rPr lang="en-US" sz="1600" dirty="0"/>
              <a:t>- Block allocation to build on existing research</a:t>
            </a:r>
          </a:p>
          <a:p>
            <a:r>
              <a:rPr lang="en-US" sz="1600" dirty="0"/>
              <a:t>- UKRI combined IAA: £2.8m to QUB 22-25</a:t>
            </a:r>
          </a:p>
          <a:p>
            <a:r>
              <a:rPr lang="en-US" sz="1600" dirty="0"/>
              <a:t>- ESRC IAA £1.25m to QUB and £450k to Ulster University 2023-28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95FD9-D9C2-36C5-4BCB-50D96DB1362D}"/>
              </a:ext>
            </a:extLst>
          </p:cNvPr>
          <p:cNvGrpSpPr/>
          <p:nvPr/>
        </p:nvGrpSpPr>
        <p:grpSpPr>
          <a:xfrm>
            <a:off x="6849953" y="2121347"/>
            <a:ext cx="4971359" cy="3517822"/>
            <a:chOff x="8975080" y="-3616303"/>
            <a:chExt cx="4868684" cy="3517822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13C4954-C2CF-D215-2905-A710FF68F9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1474" y="-2815029"/>
              <a:ext cx="2058724" cy="1159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The British Academy - We are currently inviting applications for the Innovation  Fellowships Scheme 2022-23 – Route B: Policy-led (Governance, Trust and  Voice) Competition. This scheme will enable award holders to work">
              <a:extLst>
                <a:ext uri="{FF2B5EF4-FFF2-40B4-BE49-F238E27FC236}">
                  <a16:creationId xmlns:a16="http://schemas.microsoft.com/office/drawing/2014/main" id="{F0B69C41-222B-ED79-A791-B466CE54B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0039" y="-2623843"/>
              <a:ext cx="2088470" cy="77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Policy Fellowships">
              <a:extLst>
                <a:ext uri="{FF2B5EF4-FFF2-40B4-BE49-F238E27FC236}">
                  <a16:creationId xmlns:a16="http://schemas.microsoft.com/office/drawing/2014/main" id="{BA65CC39-57AC-AB8D-2449-99DCF4F1D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4783" y="-1371040"/>
              <a:ext cx="2258981" cy="1272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Share your expertise | Royal Society pairing scheme | Public  Policy|Southampton | University of Southampton">
              <a:extLst>
                <a:ext uri="{FF2B5EF4-FFF2-40B4-BE49-F238E27FC236}">
                  <a16:creationId xmlns:a16="http://schemas.microsoft.com/office/drawing/2014/main" id="{642BFA07-249B-FE50-7EC1-9FAF99D28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5080" y="-1432040"/>
              <a:ext cx="2235118" cy="1272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90C57D-01A8-DE51-6937-34333469E9D4}"/>
                </a:ext>
              </a:extLst>
            </p:cNvPr>
            <p:cNvSpPr txBox="1"/>
            <p:nvPr/>
          </p:nvSpPr>
          <p:spPr>
            <a:xfrm>
              <a:off x="9923917" y="-3616303"/>
              <a:ext cx="2572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</a:rPr>
                <a:t>Policy Fellowships: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03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">
            <a:extLst>
              <a:ext uri="{FF2B5EF4-FFF2-40B4-BE49-F238E27FC236}">
                <a16:creationId xmlns:a16="http://schemas.microsoft.com/office/drawing/2014/main" id="{B30CC91E-2DF9-E78B-E0D4-013C9AF8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46"/>
            <a:ext cx="12209504" cy="686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3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64CE00-D65E-1A30-93E0-043F3A03D6C5}"/>
              </a:ext>
            </a:extLst>
          </p:cNvPr>
          <p:cNvSpPr txBox="1"/>
          <p:nvPr/>
        </p:nvSpPr>
        <p:spPr>
          <a:xfrm>
            <a:off x="4898562" y="1300196"/>
            <a:ext cx="70970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dirty="0">
                <a:solidFill>
                  <a:schemeClr val="bg1"/>
                </a:solidFill>
              </a:rPr>
              <a:t>Current work:</a:t>
            </a:r>
          </a:p>
          <a:p>
            <a:pPr lvl="1"/>
            <a:endParaRPr lang="en-GB" sz="1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Society-wide conversations on net 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Innovation districts</a:t>
            </a:r>
          </a:p>
          <a:p>
            <a:pPr lvl="1"/>
            <a:endParaRPr lang="en-GB" sz="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Converting office space to housing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Policy responses to economic inactivity</a:t>
            </a:r>
            <a:endParaRPr lang="en-GB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Role of flexible working in an inclusive economy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Poverty stigma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Access to childcare for ethnic minorities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Local data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Future responses to fiscal constraint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0A5E5A-9F7D-5C4C-D153-44CF797CD5A5}"/>
              </a:ext>
            </a:extLst>
          </p:cNvPr>
          <p:cNvGrpSpPr/>
          <p:nvPr/>
        </p:nvGrpSpPr>
        <p:grpSpPr>
          <a:xfrm>
            <a:off x="370526" y="2280935"/>
            <a:ext cx="4293788" cy="2969797"/>
            <a:chOff x="3906982" y="632651"/>
            <a:chExt cx="2706253" cy="14266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F047E97-809A-45C7-0FE2-0DBBEB678355}"/>
                </a:ext>
              </a:extLst>
            </p:cNvPr>
            <p:cNvSpPr/>
            <p:nvPr/>
          </p:nvSpPr>
          <p:spPr>
            <a:xfrm>
              <a:off x="5241060" y="635937"/>
              <a:ext cx="1372175" cy="66639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SOCIO-ECONOMIC INEQUALITIES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F267418-DA7A-D3A8-2514-D09671CA4C96}"/>
                </a:ext>
              </a:extLst>
            </p:cNvPr>
            <p:cNvSpPr/>
            <p:nvPr/>
          </p:nvSpPr>
          <p:spPr>
            <a:xfrm>
              <a:off x="5259533" y="1392861"/>
              <a:ext cx="1352553" cy="66639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COVID-19 IMPACT AND RECOVERY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BDA2A58-62DF-4354-7274-4DA8C3250DDC}"/>
                </a:ext>
              </a:extLst>
            </p:cNvPr>
            <p:cNvSpPr/>
            <p:nvPr/>
          </p:nvSpPr>
          <p:spPr>
            <a:xfrm>
              <a:off x="3906983" y="632651"/>
              <a:ext cx="1276317" cy="6696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NET ZERO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3A6A7EB-392B-950E-989B-404DCD1181AC}"/>
                </a:ext>
              </a:extLst>
            </p:cNvPr>
            <p:cNvSpPr/>
            <p:nvPr/>
          </p:nvSpPr>
          <p:spPr>
            <a:xfrm>
              <a:off x="3906982" y="1387745"/>
              <a:ext cx="1276318" cy="66639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PLACE &amp; SPATIAL INEQUALITIES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CB487E9-6BF7-D57E-91D0-B196EC042CD4}"/>
              </a:ext>
            </a:extLst>
          </p:cNvPr>
          <p:cNvSpPr txBox="1"/>
          <p:nvPr/>
        </p:nvSpPr>
        <p:spPr>
          <a:xfrm>
            <a:off x="3331338" y="385700"/>
            <a:ext cx="6625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What</a:t>
            </a:r>
            <a:r>
              <a:rPr lang="en-US" sz="4400" dirty="0">
                <a:solidFill>
                  <a:schemeClr val="bg2">
                    <a:lumMod val="90000"/>
                  </a:schemeClr>
                </a:solidFill>
              </a:rPr>
              <a:t> is IPPO focusing on?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0B54A2-51A4-24FE-3591-43F8DD850949}"/>
              </a:ext>
            </a:extLst>
          </p:cNvPr>
          <p:cNvSpPr txBox="1"/>
          <p:nvPr/>
        </p:nvSpPr>
        <p:spPr>
          <a:xfrm>
            <a:off x="370526" y="5700710"/>
            <a:ext cx="2282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www.theippo.co.uk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3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BE80BA-687C-50D4-05F9-2A586139B06C}"/>
              </a:ext>
            </a:extLst>
          </p:cNvPr>
          <p:cNvSpPr txBox="1"/>
          <p:nvPr/>
        </p:nvSpPr>
        <p:spPr>
          <a:xfrm>
            <a:off x="763324" y="28783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EBF64-4545-1BA4-9B92-82A41D618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6350" y="251811"/>
            <a:ext cx="10367963" cy="743469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90000"/>
                  </a:schemeClr>
                </a:solidFill>
              </a:rPr>
              <a:t>Strengthening academic-policy engagement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C6B573-1D56-6FE7-43F6-0244B0B29A1B}"/>
              </a:ext>
            </a:extLst>
          </p:cNvPr>
          <p:cNvSpPr txBox="1">
            <a:spLocks/>
          </p:cNvSpPr>
          <p:nvPr/>
        </p:nvSpPr>
        <p:spPr>
          <a:xfrm>
            <a:off x="5436975" y="1692679"/>
            <a:ext cx="6551980" cy="34981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do we need to strengthen academic –policy engagement and the evidence ecosystem?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cs typeface="Arial" panose="020B0604020202020204" pitchFamily="34" charset="0"/>
              </a:rPr>
              <a:t>Enhance capabilities</a:t>
            </a:r>
            <a:r>
              <a:rPr lang="en-GB" sz="1800" dirty="0">
                <a:cs typeface="Arial" panose="020B0604020202020204" pitchFamily="34" charset="0"/>
              </a:rPr>
              <a:t>: relational; translational; curational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cs typeface="Arial" panose="020B0604020202020204" pitchFamily="34" charset="0"/>
              </a:rPr>
              <a:t>Improve incentives </a:t>
            </a:r>
            <a:r>
              <a:rPr lang="en-GB" sz="1800" dirty="0">
                <a:cs typeface="Arial" panose="020B0604020202020204" pitchFamily="34" charset="0"/>
              </a:rPr>
              <a:t>for and </a:t>
            </a:r>
            <a:r>
              <a:rPr lang="en-US" sz="1800" dirty="0">
                <a:cs typeface="Arial" panose="020B0604020202020204" pitchFamily="34" charset="0"/>
              </a:rPr>
              <a:t>recognition of policy engagement and knowledge brokerage in policy, professional and academic roles, career pathways and promotions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Sustainable connective infrastructure </a:t>
            </a:r>
            <a:r>
              <a:rPr lang="en-US" sz="1800" dirty="0"/>
              <a:t>between university research and public policy and enhanced</a:t>
            </a:r>
            <a:endParaRPr lang="en-US" sz="18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Improve </a:t>
            </a:r>
            <a:r>
              <a:rPr lang="en-US" sz="1800" b="1" dirty="0">
                <a:cs typeface="Arial" panose="020B0604020202020204" pitchFamily="34" charset="0"/>
              </a:rPr>
              <a:t>coordination of an increasingly complex ecosystem and </a:t>
            </a:r>
            <a:r>
              <a:rPr lang="en-US" sz="1800" b="1" dirty="0"/>
              <a:t>cross-system and cross-government approaches to evidence use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E62BD6A-3024-6ADA-E916-99A5B6C4D169}"/>
              </a:ext>
            </a:extLst>
          </p:cNvPr>
          <p:cNvGraphicFramePr/>
          <p:nvPr/>
        </p:nvGraphicFramePr>
        <p:xfrm>
          <a:off x="-175423" y="2368088"/>
          <a:ext cx="4673651" cy="301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2F9A868-DF54-1588-052B-70930CA1FEC0}"/>
              </a:ext>
            </a:extLst>
          </p:cNvPr>
          <p:cNvSpPr txBox="1"/>
          <p:nvPr/>
        </p:nvSpPr>
        <p:spPr>
          <a:xfrm>
            <a:off x="394855" y="1692679"/>
            <a:ext cx="3829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Persistent challenges remain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576</Words>
  <Application>Microsoft Macintosh PowerPoint</Application>
  <PresentationFormat>Widescreen</PresentationFormat>
  <Paragraphs>127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HelveticaNeueLTStd</vt:lpstr>
      <vt:lpstr>Roboto</vt:lpstr>
      <vt:lpstr>Symbol</vt:lpstr>
      <vt:lpstr>Office Theme</vt:lpstr>
      <vt:lpstr>Engaging with university researchers</vt:lpstr>
      <vt:lpstr>PowerPoint Presentation</vt:lpstr>
      <vt:lpstr>PowerPoint Presentation</vt:lpstr>
      <vt:lpstr>PowerPoint Presentation</vt:lpstr>
      <vt:lpstr>How do universities support academic-policy engagement?</vt:lpstr>
      <vt:lpstr>Research funding which can support academic-policy engagement</vt:lpstr>
      <vt:lpstr>PowerPoint Presentation</vt:lpstr>
      <vt:lpstr>PowerPoint Presentation</vt:lpstr>
      <vt:lpstr>Strengthening academic-policy engagement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with university researchers</dc:title>
  <dc:creator>Chaytor, Sarah</dc:creator>
  <cp:lastModifiedBy>Chaytor, Sarah</cp:lastModifiedBy>
  <cp:revision>1</cp:revision>
  <dcterms:created xsi:type="dcterms:W3CDTF">2024-01-19T09:44:04Z</dcterms:created>
  <dcterms:modified xsi:type="dcterms:W3CDTF">2024-01-19T09:46:01Z</dcterms:modified>
</cp:coreProperties>
</file>